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Layouts/slideLayout48.xml" ContentType="application/vnd.openxmlformats-officedocument.presentationml.slideLayout+xml"/>
  <Override PartName="/ppt/slideLayouts/slideLayout57.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Layouts/slideLayout64.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Default Extension="xml" ContentType="application/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8" r:id="rId2"/>
    <p:sldMasterId id="2147483696" r:id="rId3"/>
    <p:sldMasterId id="2147483714" r:id="rId4"/>
  </p:sldMasterIdLst>
  <p:sldIdLst>
    <p:sldId id="256" r:id="rId5"/>
    <p:sldId id="257" r:id="rId6"/>
    <p:sldId id="258" r:id="rId7"/>
    <p:sldId id="259" r:id="rId8"/>
    <p:sldId id="260"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833787" y="4243845"/>
            <a:ext cx="2307831" cy="276940"/>
          </a:xfrm>
          <a:prstGeom prst="rect">
            <a:avLst/>
          </a:prstGeom>
        </p:spPr>
      </p:pic>
      <p:sp>
        <p:nvSpPr>
          <p:cNvPr id="9" name="Rectangle 8"/>
          <p:cNvSpPr/>
          <p:nvPr/>
        </p:nvSpPr>
        <p:spPr>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1" y="2733709"/>
            <a:ext cx="6108101"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A406071-9FE1-4AA5-BCE5-D771FD9A985A}" type="datetimeFigureOut">
              <a:rPr lang="en-US" smtClean="0"/>
              <a:pPr/>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941510" y="2750337"/>
            <a:ext cx="878916" cy="1356442"/>
          </a:xfrm>
        </p:spPr>
        <p:txBody>
          <a:bodyPr/>
          <a:lstStyle/>
          <a:p>
            <a:fld id="{DE36CA48-DC76-4008-AEF8-5C00CC9A8FEF}" type="slidenum">
              <a:rPr lang="en-US" smtClean="0"/>
              <a:pPr/>
              <a:t>‹#›</a:t>
            </a:fld>
            <a:endParaRPr lang="en-US"/>
          </a:p>
        </p:txBody>
      </p:sp>
    </p:spTree>
    <p:extLst>
      <p:ext uri="{BB962C8B-B14F-4D97-AF65-F5344CB8AC3E}">
        <p14:creationId xmlns:p14="http://schemas.microsoft.com/office/powerpoint/2010/main" xmlns="" val="33378409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7828359"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0" y="5929622"/>
            <a:ext cx="1202248" cy="144270"/>
          </a:xfrm>
          <a:prstGeom prst="rect">
            <a:avLst/>
          </a:prstGeom>
        </p:spPr>
      </p:pic>
      <p:sp>
        <p:nvSpPr>
          <p:cNvPr id="10" name="Rectangle 9"/>
          <p:cNvSpPr/>
          <p:nvPr/>
        </p:nvSpPr>
        <p:spPr>
          <a:xfrm>
            <a:off x="0" y="4567988"/>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4567988"/>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2" y="4711617"/>
            <a:ext cx="7210394"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0242" y="609598"/>
            <a:ext cx="721039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10239" y="5169584"/>
            <a:ext cx="7210397"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406071-9FE1-4AA5-BCE5-D771FD9A985A}" type="datetimeFigureOut">
              <a:rPr lang="en-US" smtClean="0"/>
              <a:pPr/>
              <a:t>6/17/2021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47092" y="4711310"/>
            <a:ext cx="865613" cy="1090789"/>
          </a:xfrm>
        </p:spPr>
        <p:txBody>
          <a:bodyPr/>
          <a:lstStyle/>
          <a:p>
            <a:fld id="{DE36CA48-DC76-4008-AEF8-5C00CC9A8FEF}" type="slidenum">
              <a:rPr lang="en-US" smtClean="0"/>
              <a:pPr/>
              <a:t>‹#›</a:t>
            </a:fld>
            <a:endParaRPr lang="en-US"/>
          </a:p>
        </p:txBody>
      </p:sp>
    </p:spTree>
    <p:extLst>
      <p:ext uri="{BB962C8B-B14F-4D97-AF65-F5344CB8AC3E}">
        <p14:creationId xmlns:p14="http://schemas.microsoft.com/office/powerpoint/2010/main" xmlns="" val="40642394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7828359"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0" y="5929622"/>
            <a:ext cx="1202248" cy="144270"/>
          </a:xfrm>
          <a:prstGeom prst="rect">
            <a:avLst/>
          </a:prstGeom>
        </p:spPr>
      </p:pic>
      <p:sp>
        <p:nvSpPr>
          <p:cNvPr id="10" name="Rectangle 9"/>
          <p:cNvSpPr/>
          <p:nvPr/>
        </p:nvSpPr>
        <p:spPr>
          <a:xfrm>
            <a:off x="0" y="4567988"/>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4567988"/>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1" y="609597"/>
            <a:ext cx="7210394"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10242" y="4711616"/>
            <a:ext cx="7210394"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406071-9FE1-4AA5-BCE5-D771FD9A985A}" type="datetimeFigureOut">
              <a:rPr lang="en-US" smtClean="0"/>
              <a:pPr/>
              <a:t>6/17/2021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47092" y="4711616"/>
            <a:ext cx="865613" cy="1090789"/>
          </a:xfrm>
        </p:spPr>
        <p:txBody>
          <a:bodyPr/>
          <a:lstStyle/>
          <a:p>
            <a:fld id="{DE36CA48-DC76-4008-AEF8-5C00CC9A8FEF}" type="slidenum">
              <a:rPr lang="en-US" smtClean="0"/>
              <a:pPr/>
              <a:t>‹#›</a:t>
            </a:fld>
            <a:endParaRPr lang="en-US"/>
          </a:p>
        </p:txBody>
      </p:sp>
    </p:spTree>
    <p:extLst>
      <p:ext uri="{BB962C8B-B14F-4D97-AF65-F5344CB8AC3E}">
        <p14:creationId xmlns:p14="http://schemas.microsoft.com/office/powerpoint/2010/main" xmlns="" val="253836949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7828359"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0" y="5929622"/>
            <a:ext cx="1202248" cy="144270"/>
          </a:xfrm>
          <a:prstGeom prst="rect">
            <a:avLst/>
          </a:prstGeom>
        </p:spPr>
      </p:pic>
      <p:sp>
        <p:nvSpPr>
          <p:cNvPr id="14" name="Rectangle 13"/>
          <p:cNvSpPr/>
          <p:nvPr/>
        </p:nvSpPr>
        <p:spPr>
          <a:xfrm>
            <a:off x="0" y="4567988"/>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7939371" y="4567988"/>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92" y="609599"/>
            <a:ext cx="6539158"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051717" y="3653379"/>
            <a:ext cx="6117434"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510242" y="4711616"/>
            <a:ext cx="7210394"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406071-9FE1-4AA5-BCE5-D771FD9A985A}" type="datetimeFigureOut">
              <a:rPr lang="en-US" smtClean="0"/>
              <a:pPr/>
              <a:t>6/17/2021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47092" y="4709926"/>
            <a:ext cx="865613" cy="1090789"/>
          </a:xfrm>
        </p:spPr>
        <p:txBody>
          <a:bodyPr/>
          <a:lstStyle/>
          <a:p>
            <a:fld id="{DE36CA48-DC76-4008-AEF8-5C00CC9A8FEF}" type="slidenum">
              <a:rPr lang="en-US" smtClean="0"/>
              <a:pPr/>
              <a:t>‹#›</a:t>
            </a:fld>
            <a:endParaRPr lang="en-US"/>
          </a:p>
        </p:txBody>
      </p:sp>
      <p:sp>
        <p:nvSpPr>
          <p:cNvPr id="16" name="TextBox 15"/>
          <p:cNvSpPr txBox="1"/>
          <p:nvPr/>
        </p:nvSpPr>
        <p:spPr>
          <a:xfrm>
            <a:off x="437679" y="74811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7247107" y="3033524"/>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xmlns="" val="34599566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7828359"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0" y="5929622"/>
            <a:ext cx="1202248" cy="144270"/>
          </a:xfrm>
          <a:prstGeom prst="rect">
            <a:avLst/>
          </a:prstGeom>
        </p:spPr>
      </p:pic>
      <p:sp>
        <p:nvSpPr>
          <p:cNvPr id="11" name="Rectangle 10"/>
          <p:cNvSpPr/>
          <p:nvPr/>
        </p:nvSpPr>
        <p:spPr>
          <a:xfrm>
            <a:off x="0" y="4567988"/>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7939371" y="4567988"/>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39" y="4711616"/>
            <a:ext cx="7210397"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10240" y="5300150"/>
            <a:ext cx="7210397"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406071-9FE1-4AA5-BCE5-D771FD9A985A}" type="datetimeFigureOut">
              <a:rPr lang="en-US" smtClean="0"/>
              <a:pPr/>
              <a:t>6/17/2021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47092" y="4709926"/>
            <a:ext cx="865613" cy="1090789"/>
          </a:xfrm>
        </p:spPr>
        <p:txBody>
          <a:bodyPr/>
          <a:lstStyle/>
          <a:p>
            <a:fld id="{DE36CA48-DC76-4008-AEF8-5C00CC9A8FEF}" type="slidenum">
              <a:rPr lang="en-US" smtClean="0"/>
              <a:pPr/>
              <a:t>‹#›</a:t>
            </a:fld>
            <a:endParaRPr lang="en-US"/>
          </a:p>
        </p:txBody>
      </p:sp>
    </p:spTree>
    <p:extLst>
      <p:ext uri="{BB962C8B-B14F-4D97-AF65-F5344CB8AC3E}">
        <p14:creationId xmlns:p14="http://schemas.microsoft.com/office/powerpoint/2010/main" xmlns="" val="428730402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7828359"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0" y="1971234"/>
            <a:ext cx="1202248" cy="144270"/>
          </a:xfrm>
          <a:prstGeom prst="rect">
            <a:avLst/>
          </a:prstGeom>
        </p:spPr>
      </p:pic>
      <p:sp>
        <p:nvSpPr>
          <p:cNvPr id="16" name="Rectangle 15"/>
          <p:cNvSpPr/>
          <p:nvPr/>
        </p:nvSpPr>
        <p:spPr>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501917" y="753228"/>
            <a:ext cx="721872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495709" y="2336873"/>
            <a:ext cx="2302526"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10241" y="3022674"/>
            <a:ext cx="2287277"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2967019" y="2336873"/>
            <a:ext cx="229743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2959103" y="3022674"/>
            <a:ext cx="229743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418117" y="2336873"/>
            <a:ext cx="2302519"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418117" y="3022674"/>
            <a:ext cx="2302519"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A406071-9FE1-4AA5-BCE5-D771FD9A985A}" type="datetimeFigureOut">
              <a:rPr lang="en-US" smtClean="0"/>
              <a:pPr/>
              <a:t>6/17/2021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36CA48-DC76-4008-AEF8-5C00CC9A8FEF}" type="slidenum">
              <a:rPr lang="en-US" smtClean="0"/>
              <a:pPr/>
              <a:t>‹#›</a:t>
            </a:fld>
            <a:endParaRPr lang="en-US"/>
          </a:p>
        </p:txBody>
      </p:sp>
    </p:spTree>
    <p:extLst>
      <p:ext uri="{BB962C8B-B14F-4D97-AF65-F5344CB8AC3E}">
        <p14:creationId xmlns:p14="http://schemas.microsoft.com/office/powerpoint/2010/main" xmlns="" val="162336870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7828359"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0" y="1971234"/>
            <a:ext cx="1202248" cy="144270"/>
          </a:xfrm>
          <a:prstGeom prst="rect">
            <a:avLst/>
          </a:prstGeom>
        </p:spPr>
      </p:pic>
      <p:sp>
        <p:nvSpPr>
          <p:cNvPr id="17" name="Rectangle 16"/>
          <p:cNvSpPr/>
          <p:nvPr/>
        </p:nvSpPr>
        <p:spPr>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510242" y="753228"/>
            <a:ext cx="7210395"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10239" y="4297503"/>
            <a:ext cx="2287279"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10239" y="2336873"/>
            <a:ext cx="2287279"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10239" y="4873765"/>
            <a:ext cx="228727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2959103" y="4297503"/>
            <a:ext cx="229743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2959103" y="2336873"/>
            <a:ext cx="229743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2958088" y="4873764"/>
            <a:ext cx="230047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423009" y="4297503"/>
            <a:ext cx="2297629"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423008" y="2336873"/>
            <a:ext cx="2297629"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422915" y="4873762"/>
            <a:ext cx="2300672"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A406071-9FE1-4AA5-BCE5-D771FD9A985A}" type="datetimeFigureOut">
              <a:rPr lang="en-US" smtClean="0"/>
              <a:pPr/>
              <a:t>6/17/2021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36CA48-DC76-4008-AEF8-5C00CC9A8FEF}" type="slidenum">
              <a:rPr lang="en-US" smtClean="0"/>
              <a:pPr/>
              <a:t>‹#›</a:t>
            </a:fld>
            <a:endParaRPr lang="en-US"/>
          </a:p>
        </p:txBody>
      </p:sp>
    </p:spTree>
    <p:extLst>
      <p:ext uri="{BB962C8B-B14F-4D97-AF65-F5344CB8AC3E}">
        <p14:creationId xmlns:p14="http://schemas.microsoft.com/office/powerpoint/2010/main" xmlns="" val="2960812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7828359"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0" y="1971234"/>
            <a:ext cx="1202248" cy="144270"/>
          </a:xfrm>
          <a:prstGeom prst="rect">
            <a:avLst/>
          </a:prstGeom>
        </p:spPr>
      </p:pic>
      <p:sp>
        <p:nvSpPr>
          <p:cNvPr id="9" name="Rectangle 8"/>
          <p:cNvSpPr/>
          <p:nvPr/>
        </p:nvSpPr>
        <p:spPr>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406071-9FE1-4AA5-BCE5-D771FD9A985A}" type="datetimeFigureOut">
              <a:rPr lang="en-US" smtClean="0"/>
              <a:pPr/>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6CA48-DC76-4008-AEF8-5C00CC9A8FEF}" type="slidenum">
              <a:rPr lang="en-US" smtClean="0"/>
              <a:pPr/>
              <a:t>‹#›</a:t>
            </a:fld>
            <a:endParaRPr lang="en-US"/>
          </a:p>
        </p:txBody>
      </p:sp>
    </p:spTree>
    <p:extLst>
      <p:ext uri="{BB962C8B-B14F-4D97-AF65-F5344CB8AC3E}">
        <p14:creationId xmlns:p14="http://schemas.microsoft.com/office/powerpoint/2010/main" xmlns="" val="7098478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5448782" y="2040420"/>
            <a:ext cx="5106988" cy="10261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7200777" y="5543428"/>
            <a:ext cx="1602997" cy="1026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7596923" y="609597"/>
            <a:ext cx="80535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241" y="609598"/>
            <a:ext cx="6652503"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105344" y="5936188"/>
            <a:ext cx="2057400" cy="365125"/>
          </a:xfrm>
        </p:spPr>
        <p:txBody>
          <a:bodyPr/>
          <a:lstStyle/>
          <a:p>
            <a:fld id="{AA406071-9FE1-4AA5-BCE5-D771FD9A985A}" type="datetimeFigureOut">
              <a:rPr lang="en-US" smtClean="0"/>
              <a:pPr/>
              <a:t>6/17/2021</a:t>
            </a:fld>
            <a:endParaRPr lang="en-US"/>
          </a:p>
        </p:txBody>
      </p:sp>
      <p:sp>
        <p:nvSpPr>
          <p:cNvPr id="5" name="Footer Placeholder 4"/>
          <p:cNvSpPr>
            <a:spLocks noGrp="1"/>
          </p:cNvSpPr>
          <p:nvPr>
            <p:ph type="ftr" sz="quarter" idx="11"/>
          </p:nvPr>
        </p:nvSpPr>
        <p:spPr>
          <a:xfrm>
            <a:off x="510241" y="5936189"/>
            <a:ext cx="4595104" cy="365125"/>
          </a:xfrm>
        </p:spPr>
        <p:txBody>
          <a:bodyPr/>
          <a:lstStyle/>
          <a:p>
            <a:endParaRPr lang="en-US"/>
          </a:p>
        </p:txBody>
      </p:sp>
      <p:sp>
        <p:nvSpPr>
          <p:cNvPr id="6" name="Slide Number Placeholder 5"/>
          <p:cNvSpPr>
            <a:spLocks noGrp="1"/>
          </p:cNvSpPr>
          <p:nvPr>
            <p:ph type="sldNum" sz="quarter" idx="12"/>
          </p:nvPr>
        </p:nvSpPr>
        <p:spPr>
          <a:xfrm>
            <a:off x="7573163" y="5398634"/>
            <a:ext cx="865613" cy="1090789"/>
          </a:xfrm>
        </p:spPr>
        <p:txBody>
          <a:bodyPr anchor="t"/>
          <a:lstStyle>
            <a:lvl1pPr algn="ctr">
              <a:defRPr/>
            </a:lvl1pPr>
          </a:lstStyle>
          <a:p>
            <a:fld id="{DE36CA48-DC76-4008-AEF8-5C00CC9A8FEF}" type="slidenum">
              <a:rPr lang="en-US" smtClean="0"/>
              <a:pPr/>
              <a:t>‹#›</a:t>
            </a:fld>
            <a:endParaRPr lang="en-US"/>
          </a:p>
        </p:txBody>
      </p:sp>
    </p:spTree>
    <p:extLst>
      <p:ext uri="{BB962C8B-B14F-4D97-AF65-F5344CB8AC3E}">
        <p14:creationId xmlns:p14="http://schemas.microsoft.com/office/powerpoint/2010/main" xmlns="" val="27799591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833789" y="4243845"/>
            <a:ext cx="2307831" cy="276940"/>
          </a:xfrm>
          <a:prstGeom prst="rect">
            <a:avLst/>
          </a:prstGeom>
        </p:spPr>
      </p:pic>
      <p:sp>
        <p:nvSpPr>
          <p:cNvPr id="9" name="Rectangle 8"/>
          <p:cNvSpPr/>
          <p:nvPr/>
        </p:nvSpPr>
        <p:spPr>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3" y="2733709"/>
            <a:ext cx="6108101"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510243" y="4394044"/>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pPr/>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941510" y="2750337"/>
            <a:ext cx="878916" cy="1356442"/>
          </a:xfrm>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17" name="Rectangle 16"/>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pPr/>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7828359"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0" y="1971234"/>
            <a:ext cx="1202248" cy="144270"/>
          </a:xfrm>
          <a:prstGeom prst="rect">
            <a:avLst/>
          </a:prstGeom>
        </p:spPr>
      </p:pic>
      <p:sp>
        <p:nvSpPr>
          <p:cNvPr id="17" name="Rectangle 16"/>
          <p:cNvSpPr/>
          <p:nvPr/>
        </p:nvSpPr>
        <p:spPr>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406071-9FE1-4AA5-BCE5-D771FD9A985A}" type="datetimeFigureOut">
              <a:rPr lang="en-US" smtClean="0"/>
              <a:pPr/>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6CA48-DC76-4008-AEF8-5C00CC9A8FEF}" type="slidenum">
              <a:rPr lang="en-US" smtClean="0"/>
              <a:pPr/>
              <a:t>‹#›</a:t>
            </a:fld>
            <a:endParaRPr lang="en-US"/>
          </a:p>
        </p:txBody>
      </p:sp>
    </p:spTree>
    <p:extLst>
      <p:ext uri="{BB962C8B-B14F-4D97-AF65-F5344CB8AC3E}">
        <p14:creationId xmlns:p14="http://schemas.microsoft.com/office/powerpoint/2010/main" xmlns="" val="21473991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086907"/>
            <a:ext cx="7828359"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68" y="4087901"/>
            <a:ext cx="1202248" cy="144270"/>
          </a:xfrm>
          <a:prstGeom prst="rect">
            <a:avLst/>
          </a:prstGeom>
        </p:spPr>
      </p:pic>
      <p:sp>
        <p:nvSpPr>
          <p:cNvPr id="9" name="Rectangle 8"/>
          <p:cNvSpPr/>
          <p:nvPr/>
        </p:nvSpPr>
        <p:spPr>
          <a:xfrm>
            <a:off x="-2" y="2726267"/>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7939371" y="2726267"/>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2" y="2869895"/>
            <a:ext cx="7210395"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510242" y="4232176"/>
            <a:ext cx="7210395"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pPr/>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047094" y="2869900"/>
            <a:ext cx="865613" cy="1090789"/>
          </a:xfrm>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10" name="Rectangle 9"/>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0242" y="2336873"/>
            <a:ext cx="3523769"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195594" y="2336873"/>
            <a:ext cx="3525044"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pPr/>
              <a:t>6/17/2021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12" name="Rectangle 11"/>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2" y="753234"/>
            <a:ext cx="7210397"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9765" y="2336878"/>
            <a:ext cx="3354245"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0244" y="3030013"/>
            <a:ext cx="3523766"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365116" y="2336873"/>
            <a:ext cx="3355521"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195594" y="3030013"/>
            <a:ext cx="3525044"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pPr/>
              <a:t>6/17/2021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8" name="Rectangle 7"/>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pPr/>
              <a:t>6/17/2021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6" name="Rectangle 5"/>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pPr/>
              <a:t>6/17/2021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10" name="Rectangle 9"/>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1" y="753227"/>
            <a:ext cx="7210394"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3514385" y="2336878"/>
            <a:ext cx="4206252"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10243" y="2336877"/>
            <a:ext cx="2842559"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pPr/>
              <a:t>6/17/2021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10" name="Rectangle 9"/>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5" y="753228"/>
            <a:ext cx="7210393"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651252" y="2336874"/>
            <a:ext cx="406938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10242" y="2336878"/>
            <a:ext cx="2907192"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pPr/>
              <a:t>6/17/2021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5928628"/>
            <a:ext cx="7828359"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5929622"/>
            <a:ext cx="1202248" cy="144270"/>
          </a:xfrm>
          <a:prstGeom prst="rect">
            <a:avLst/>
          </a:prstGeom>
        </p:spPr>
      </p:pic>
      <p:sp>
        <p:nvSpPr>
          <p:cNvPr id="10" name="Rectangle 9"/>
          <p:cNvSpPr/>
          <p:nvPr/>
        </p:nvSpPr>
        <p:spPr>
          <a:xfrm>
            <a:off x="2" y="4567988"/>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4567988"/>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4" y="4711621"/>
            <a:ext cx="7210394"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0244" y="609602"/>
            <a:ext cx="721039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10241" y="5169588"/>
            <a:ext cx="7210397"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pPr/>
              <a:t>6/17/2021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47094" y="4711314"/>
            <a:ext cx="865613" cy="1090789"/>
          </a:xfrm>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5928628"/>
            <a:ext cx="7828359"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5929622"/>
            <a:ext cx="1202248" cy="144270"/>
          </a:xfrm>
          <a:prstGeom prst="rect">
            <a:avLst/>
          </a:prstGeom>
        </p:spPr>
      </p:pic>
      <p:sp>
        <p:nvSpPr>
          <p:cNvPr id="10" name="Rectangle 9"/>
          <p:cNvSpPr/>
          <p:nvPr/>
        </p:nvSpPr>
        <p:spPr>
          <a:xfrm>
            <a:off x="2" y="4567988"/>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4567988"/>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1" y="609597"/>
            <a:ext cx="7210394"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10244" y="4711620"/>
            <a:ext cx="7210394"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pPr/>
              <a:t>6/17/2021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47094" y="4711620"/>
            <a:ext cx="865613" cy="1090789"/>
          </a:xfrm>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5928628"/>
            <a:ext cx="7828359"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5929622"/>
            <a:ext cx="1202248" cy="144270"/>
          </a:xfrm>
          <a:prstGeom prst="rect">
            <a:avLst/>
          </a:prstGeom>
        </p:spPr>
      </p:pic>
      <p:sp>
        <p:nvSpPr>
          <p:cNvPr id="14" name="Rectangle 13"/>
          <p:cNvSpPr/>
          <p:nvPr/>
        </p:nvSpPr>
        <p:spPr>
          <a:xfrm>
            <a:off x="2" y="4567988"/>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7939371" y="4567988"/>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92" y="609603"/>
            <a:ext cx="6539158"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051717" y="3653379"/>
            <a:ext cx="6117434"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510244" y="4711620"/>
            <a:ext cx="7210394"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pPr/>
              <a:t>6/17/2021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47094" y="4709930"/>
            <a:ext cx="865613" cy="1090789"/>
          </a:xfrm>
        </p:spPr>
        <p:txBody>
          <a:bodyPr/>
          <a:lstStyle/>
          <a:p>
            <a:fld id="{6D22F896-40B5-4ADD-8801-0D06FADFA095}" type="slidenum">
              <a:rPr lang="en-US" dirty="0"/>
              <a:pPr/>
              <a:t>‹#›</a:t>
            </a:fld>
            <a:endParaRPr lang="en-US" dirty="0"/>
          </a:p>
        </p:txBody>
      </p:sp>
      <p:sp>
        <p:nvSpPr>
          <p:cNvPr id="16" name="TextBox 15"/>
          <p:cNvSpPr txBox="1"/>
          <p:nvPr/>
        </p:nvSpPr>
        <p:spPr>
          <a:xfrm>
            <a:off x="437679" y="74811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7247107" y="3033524"/>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086907"/>
            <a:ext cx="7828359"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68" y="4087901"/>
            <a:ext cx="1202248" cy="144270"/>
          </a:xfrm>
          <a:prstGeom prst="rect">
            <a:avLst/>
          </a:prstGeom>
        </p:spPr>
      </p:pic>
      <p:sp>
        <p:nvSpPr>
          <p:cNvPr id="9" name="Rectangle 8"/>
          <p:cNvSpPr/>
          <p:nvPr/>
        </p:nvSpPr>
        <p:spPr>
          <a:xfrm>
            <a:off x="-2" y="2726267"/>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7939369" y="2726267"/>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2" y="2869895"/>
            <a:ext cx="7210395"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510242" y="4232172"/>
            <a:ext cx="7210395"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406071-9FE1-4AA5-BCE5-D771FD9A985A}" type="datetimeFigureOut">
              <a:rPr lang="en-US" smtClean="0"/>
              <a:pPr/>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047092" y="2869896"/>
            <a:ext cx="865613" cy="1090789"/>
          </a:xfrm>
        </p:spPr>
        <p:txBody>
          <a:bodyPr/>
          <a:lstStyle/>
          <a:p>
            <a:fld id="{DE36CA48-DC76-4008-AEF8-5C00CC9A8FEF}" type="slidenum">
              <a:rPr lang="en-US" smtClean="0"/>
              <a:pPr/>
              <a:t>‹#›</a:t>
            </a:fld>
            <a:endParaRPr lang="en-US"/>
          </a:p>
        </p:txBody>
      </p:sp>
    </p:spTree>
    <p:extLst>
      <p:ext uri="{BB962C8B-B14F-4D97-AF65-F5344CB8AC3E}">
        <p14:creationId xmlns:p14="http://schemas.microsoft.com/office/powerpoint/2010/main" xmlns="" val="355391003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5928628"/>
            <a:ext cx="7828359"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5929622"/>
            <a:ext cx="1202248" cy="144270"/>
          </a:xfrm>
          <a:prstGeom prst="rect">
            <a:avLst/>
          </a:prstGeom>
        </p:spPr>
      </p:pic>
      <p:sp>
        <p:nvSpPr>
          <p:cNvPr id="11" name="Rectangle 10"/>
          <p:cNvSpPr/>
          <p:nvPr/>
        </p:nvSpPr>
        <p:spPr>
          <a:xfrm>
            <a:off x="2" y="4567988"/>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7939371" y="4567988"/>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1" y="4711620"/>
            <a:ext cx="7210397"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10242" y="5300154"/>
            <a:ext cx="7210397"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pPr/>
              <a:t>6/17/2021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47094" y="4709930"/>
            <a:ext cx="865613" cy="1090789"/>
          </a:xfrm>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16" name="Rectangle 15"/>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501917" y="753228"/>
            <a:ext cx="721872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495709" y="2336873"/>
            <a:ext cx="2302526"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10243" y="3022678"/>
            <a:ext cx="2287277"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2967019" y="2336873"/>
            <a:ext cx="229743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2959103" y="3022678"/>
            <a:ext cx="229743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418119" y="2336873"/>
            <a:ext cx="2302519"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418119" y="3022678"/>
            <a:ext cx="2302519"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pPr/>
              <a:t>6/17/2021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17" name="Rectangle 16"/>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510242" y="753228"/>
            <a:ext cx="7210395"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10241" y="4297503"/>
            <a:ext cx="2287279"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10241" y="2336873"/>
            <a:ext cx="2287279"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10241" y="4873765"/>
            <a:ext cx="228727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2959103" y="4297503"/>
            <a:ext cx="229743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2959103" y="2336873"/>
            <a:ext cx="229743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2958090" y="4873764"/>
            <a:ext cx="230047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423011" y="4297503"/>
            <a:ext cx="2297629"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423010" y="2336873"/>
            <a:ext cx="2297629"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422915" y="4873762"/>
            <a:ext cx="2300672"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pPr/>
              <a:t>6/17/2021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9" name="Rectangle 8"/>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pPr/>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5448782" y="2040424"/>
            <a:ext cx="5106988" cy="10261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7200779" y="5543432"/>
            <a:ext cx="1602997" cy="1026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7596925" y="609597"/>
            <a:ext cx="80535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241" y="609602"/>
            <a:ext cx="6652503"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105344" y="5936192"/>
            <a:ext cx="2057400" cy="365125"/>
          </a:xfrm>
        </p:spPr>
        <p:txBody>
          <a:bodyPr/>
          <a:lstStyle/>
          <a:p>
            <a:fld id="{6178E61D-D431-422C-9764-11DAFE33AB63}" type="datetimeFigureOut">
              <a:rPr lang="en-US" dirty="0"/>
              <a:pPr/>
              <a:t>6/17/2021</a:t>
            </a:fld>
            <a:endParaRPr lang="en-US" dirty="0"/>
          </a:p>
        </p:txBody>
      </p:sp>
      <p:sp>
        <p:nvSpPr>
          <p:cNvPr id="5" name="Footer Placeholder 4"/>
          <p:cNvSpPr>
            <a:spLocks noGrp="1"/>
          </p:cNvSpPr>
          <p:nvPr>
            <p:ph type="ftr" sz="quarter" idx="11"/>
          </p:nvPr>
        </p:nvSpPr>
        <p:spPr>
          <a:xfrm>
            <a:off x="510243" y="5936193"/>
            <a:ext cx="4595104" cy="365125"/>
          </a:xfrm>
        </p:spPr>
        <p:txBody>
          <a:bodyPr/>
          <a:lstStyle/>
          <a:p>
            <a:endParaRPr lang="en-US" dirty="0"/>
          </a:p>
        </p:txBody>
      </p:sp>
      <p:sp>
        <p:nvSpPr>
          <p:cNvPr id="6" name="Slide Number Placeholder 5"/>
          <p:cNvSpPr>
            <a:spLocks noGrp="1"/>
          </p:cNvSpPr>
          <p:nvPr>
            <p:ph type="sldNum" sz="quarter" idx="12"/>
          </p:nvPr>
        </p:nvSpPr>
        <p:spPr>
          <a:xfrm>
            <a:off x="7573165" y="5398638"/>
            <a:ext cx="865613"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833789" y="4243845"/>
            <a:ext cx="2307831" cy="276940"/>
          </a:xfrm>
          <a:prstGeom prst="rect">
            <a:avLst/>
          </a:prstGeom>
        </p:spPr>
      </p:pic>
      <p:sp>
        <p:nvSpPr>
          <p:cNvPr id="9" name="Rectangle 8"/>
          <p:cNvSpPr/>
          <p:nvPr/>
        </p:nvSpPr>
        <p:spPr>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4" y="2733709"/>
            <a:ext cx="6108101"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510244" y="4394046"/>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pPr/>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941510" y="2750337"/>
            <a:ext cx="878916" cy="1356442"/>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1406859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17" name="Rectangle 16"/>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pPr/>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84746847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086907"/>
            <a:ext cx="7828359"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68" y="4087901"/>
            <a:ext cx="1202248" cy="144270"/>
          </a:xfrm>
          <a:prstGeom prst="rect">
            <a:avLst/>
          </a:prstGeom>
        </p:spPr>
      </p:pic>
      <p:sp>
        <p:nvSpPr>
          <p:cNvPr id="9" name="Rectangle 8"/>
          <p:cNvSpPr/>
          <p:nvPr/>
        </p:nvSpPr>
        <p:spPr>
          <a:xfrm>
            <a:off x="-2" y="2726267"/>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7939371" y="2726267"/>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2" y="2869895"/>
            <a:ext cx="7210395"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510242" y="4232178"/>
            <a:ext cx="7210395"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pPr/>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047095" y="2869902"/>
            <a:ext cx="865613"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50743257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10" name="Rectangle 9"/>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0243" y="2336873"/>
            <a:ext cx="3523769"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195594" y="2336873"/>
            <a:ext cx="3525044"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pPr/>
              <a:t>6/17/2021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31050756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12" name="Rectangle 11"/>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3" y="753236"/>
            <a:ext cx="7210397"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9766" y="2336880"/>
            <a:ext cx="3354245"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0244" y="3030015"/>
            <a:ext cx="3523766"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365116" y="2336873"/>
            <a:ext cx="3355521"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195594" y="3030015"/>
            <a:ext cx="3525044"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pPr/>
              <a:t>6/17/2021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2093583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7828359"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0" y="1971234"/>
            <a:ext cx="1202248" cy="144270"/>
          </a:xfrm>
          <a:prstGeom prst="rect">
            <a:avLst/>
          </a:prstGeom>
        </p:spPr>
      </p:pic>
      <p:sp>
        <p:nvSpPr>
          <p:cNvPr id="10" name="Rectangle 9"/>
          <p:cNvSpPr/>
          <p:nvPr/>
        </p:nvSpPr>
        <p:spPr>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0240" y="2336873"/>
            <a:ext cx="3523769"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195592" y="2336873"/>
            <a:ext cx="3525044"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A406071-9FE1-4AA5-BCE5-D771FD9A985A}" type="datetimeFigureOut">
              <a:rPr lang="en-US" smtClean="0"/>
              <a:pPr/>
              <a:t>6/17/2021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36CA48-DC76-4008-AEF8-5C00CC9A8FEF}" type="slidenum">
              <a:rPr lang="en-US" smtClean="0"/>
              <a:pPr/>
              <a:t>‹#›</a:t>
            </a:fld>
            <a:endParaRPr lang="en-US"/>
          </a:p>
        </p:txBody>
      </p:sp>
    </p:spTree>
    <p:extLst>
      <p:ext uri="{BB962C8B-B14F-4D97-AF65-F5344CB8AC3E}">
        <p14:creationId xmlns:p14="http://schemas.microsoft.com/office/powerpoint/2010/main" xmlns="" val="35522776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8" name="Rectangle 7"/>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pPr/>
              <a:t>6/17/2021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72705829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6" name="Rectangle 5"/>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pPr/>
              <a:t>6/17/2021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89113116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10" name="Rectangle 9"/>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1" y="753227"/>
            <a:ext cx="7210394"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3514385" y="2336880"/>
            <a:ext cx="4206252"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10244" y="2336878"/>
            <a:ext cx="2842559"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pPr/>
              <a:t>6/17/2021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9263245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10" name="Rectangle 9"/>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6" y="753228"/>
            <a:ext cx="7210393"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651253" y="2336874"/>
            <a:ext cx="406938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10242" y="2336879"/>
            <a:ext cx="2907192"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pPr/>
              <a:t>6/17/2021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2121867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5928628"/>
            <a:ext cx="7828359"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5929622"/>
            <a:ext cx="1202248" cy="144270"/>
          </a:xfrm>
          <a:prstGeom prst="rect">
            <a:avLst/>
          </a:prstGeom>
        </p:spPr>
      </p:pic>
      <p:sp>
        <p:nvSpPr>
          <p:cNvPr id="10" name="Rectangle 9"/>
          <p:cNvSpPr/>
          <p:nvPr/>
        </p:nvSpPr>
        <p:spPr>
          <a:xfrm>
            <a:off x="2" y="4567988"/>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4567988"/>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4" y="4711623"/>
            <a:ext cx="7210394"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0244" y="609604"/>
            <a:ext cx="721039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10242" y="5169590"/>
            <a:ext cx="7210397"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pPr/>
              <a:t>6/17/2021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47095" y="4711316"/>
            <a:ext cx="865613"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8901651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5928628"/>
            <a:ext cx="7828359"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5929622"/>
            <a:ext cx="1202248" cy="144270"/>
          </a:xfrm>
          <a:prstGeom prst="rect">
            <a:avLst/>
          </a:prstGeom>
        </p:spPr>
      </p:pic>
      <p:sp>
        <p:nvSpPr>
          <p:cNvPr id="10" name="Rectangle 9"/>
          <p:cNvSpPr/>
          <p:nvPr/>
        </p:nvSpPr>
        <p:spPr>
          <a:xfrm>
            <a:off x="2" y="4567988"/>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4567988"/>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1" y="609597"/>
            <a:ext cx="7210394"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10244" y="4711622"/>
            <a:ext cx="7210394"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pPr/>
              <a:t>6/17/2021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47095" y="4711622"/>
            <a:ext cx="865613"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13111058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5928628"/>
            <a:ext cx="7828359"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5929622"/>
            <a:ext cx="1202248" cy="144270"/>
          </a:xfrm>
          <a:prstGeom prst="rect">
            <a:avLst/>
          </a:prstGeom>
        </p:spPr>
      </p:pic>
      <p:sp>
        <p:nvSpPr>
          <p:cNvPr id="14" name="Rectangle 13"/>
          <p:cNvSpPr/>
          <p:nvPr/>
        </p:nvSpPr>
        <p:spPr>
          <a:xfrm>
            <a:off x="2" y="4567988"/>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7939371" y="4567988"/>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92" y="609605"/>
            <a:ext cx="6539158"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051717" y="3653379"/>
            <a:ext cx="6117434"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510244" y="4711622"/>
            <a:ext cx="7210394"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smtClean="0"/>
              <a:pPr/>
              <a:t>6/17/2021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47095" y="4709932"/>
            <a:ext cx="865613" cy="1090789"/>
          </a:xfrm>
        </p:spPr>
        <p:txBody>
          <a:bodyPr/>
          <a:lstStyle/>
          <a:p>
            <a:fld id="{6D22F896-40B5-4ADD-8801-0D06FADFA095}" type="slidenum">
              <a:rPr lang="en-US" smtClean="0"/>
              <a:pPr/>
              <a:t>‹#›</a:t>
            </a:fld>
            <a:endParaRPr lang="en-US" dirty="0"/>
          </a:p>
        </p:txBody>
      </p:sp>
      <p:sp>
        <p:nvSpPr>
          <p:cNvPr id="16" name="TextBox 15"/>
          <p:cNvSpPr txBox="1"/>
          <p:nvPr/>
        </p:nvSpPr>
        <p:spPr>
          <a:xfrm>
            <a:off x="437679" y="74811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7247107" y="3033524"/>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xmlns="" val="137342828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5928628"/>
            <a:ext cx="7828359"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5929622"/>
            <a:ext cx="1202248" cy="144270"/>
          </a:xfrm>
          <a:prstGeom prst="rect">
            <a:avLst/>
          </a:prstGeom>
        </p:spPr>
      </p:pic>
      <p:sp>
        <p:nvSpPr>
          <p:cNvPr id="11" name="Rectangle 10"/>
          <p:cNvSpPr/>
          <p:nvPr/>
        </p:nvSpPr>
        <p:spPr>
          <a:xfrm>
            <a:off x="2" y="4567988"/>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7939371" y="4567988"/>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2" y="4711622"/>
            <a:ext cx="7210397"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10243" y="5300156"/>
            <a:ext cx="7210397"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smtClean="0"/>
              <a:pPr/>
              <a:t>6/17/2021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47095" y="4709932"/>
            <a:ext cx="865613"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2188697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16" name="Rectangle 15"/>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501917" y="753228"/>
            <a:ext cx="721872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495709" y="2336873"/>
            <a:ext cx="2302526"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10244" y="3022680"/>
            <a:ext cx="2287277"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2967019" y="2336873"/>
            <a:ext cx="229743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2959103" y="3022680"/>
            <a:ext cx="229743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418120" y="2336873"/>
            <a:ext cx="2302519"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418120" y="3022680"/>
            <a:ext cx="2302519"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pPr/>
              <a:t>6/17/2021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1220878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17" name="Rectangle 16"/>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510242" y="753228"/>
            <a:ext cx="7210395"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10242" y="4297503"/>
            <a:ext cx="2287279"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10242" y="2336873"/>
            <a:ext cx="2287279"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10242" y="4873765"/>
            <a:ext cx="228727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2959103" y="4297503"/>
            <a:ext cx="229743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2959103" y="2336873"/>
            <a:ext cx="229743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2958091" y="4873764"/>
            <a:ext cx="230047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423012" y="4297503"/>
            <a:ext cx="2297629"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423011" y="2336873"/>
            <a:ext cx="2297629"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422915" y="4873762"/>
            <a:ext cx="2300672"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pPr/>
              <a:t>6/17/2021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1246280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7828359"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0" y="1971234"/>
            <a:ext cx="1202248" cy="144270"/>
          </a:xfrm>
          <a:prstGeom prst="rect">
            <a:avLst/>
          </a:prstGeom>
        </p:spPr>
      </p:pic>
      <p:sp>
        <p:nvSpPr>
          <p:cNvPr id="12" name="Rectangle 11"/>
          <p:cNvSpPr/>
          <p:nvPr/>
        </p:nvSpPr>
        <p:spPr>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0" y="753230"/>
            <a:ext cx="7210397"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9763" y="2336874"/>
            <a:ext cx="3354245"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0242" y="3030009"/>
            <a:ext cx="3523766"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365116" y="2336873"/>
            <a:ext cx="3355521"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195593" y="3030009"/>
            <a:ext cx="3525044"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A406071-9FE1-4AA5-BCE5-D771FD9A985A}" type="datetimeFigureOut">
              <a:rPr lang="en-US" smtClean="0"/>
              <a:pPr/>
              <a:t>6/17/2021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36CA48-DC76-4008-AEF8-5C00CC9A8FEF}" type="slidenum">
              <a:rPr lang="en-US" smtClean="0"/>
              <a:pPr/>
              <a:t>‹#›</a:t>
            </a:fld>
            <a:endParaRPr lang="en-US"/>
          </a:p>
        </p:txBody>
      </p:sp>
    </p:spTree>
    <p:extLst>
      <p:ext uri="{BB962C8B-B14F-4D97-AF65-F5344CB8AC3E}">
        <p14:creationId xmlns:p14="http://schemas.microsoft.com/office/powerpoint/2010/main" xmlns="" val="15722328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9" name="Rectangle 8"/>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pPr/>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83159065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5448782" y="2040426"/>
            <a:ext cx="5106988" cy="10261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7200780" y="5543434"/>
            <a:ext cx="1602997" cy="1026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7596925" y="609597"/>
            <a:ext cx="80535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241" y="609604"/>
            <a:ext cx="6652503"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105344" y="5936194"/>
            <a:ext cx="2057400" cy="365125"/>
          </a:xfrm>
        </p:spPr>
        <p:txBody>
          <a:bodyPr/>
          <a:lstStyle/>
          <a:p>
            <a:fld id="{6178E61D-D431-422C-9764-11DAFE33AB63}" type="datetimeFigureOut">
              <a:rPr lang="en-US" smtClean="0"/>
              <a:pPr/>
              <a:t>6/17/2021</a:t>
            </a:fld>
            <a:endParaRPr lang="en-US" dirty="0"/>
          </a:p>
        </p:txBody>
      </p:sp>
      <p:sp>
        <p:nvSpPr>
          <p:cNvPr id="5" name="Footer Placeholder 4"/>
          <p:cNvSpPr>
            <a:spLocks noGrp="1"/>
          </p:cNvSpPr>
          <p:nvPr>
            <p:ph type="ftr" sz="quarter" idx="11"/>
          </p:nvPr>
        </p:nvSpPr>
        <p:spPr>
          <a:xfrm>
            <a:off x="510243" y="5936195"/>
            <a:ext cx="4595104" cy="365125"/>
          </a:xfrm>
        </p:spPr>
        <p:txBody>
          <a:bodyPr/>
          <a:lstStyle/>
          <a:p>
            <a:endParaRPr lang="en-US" dirty="0"/>
          </a:p>
        </p:txBody>
      </p:sp>
      <p:sp>
        <p:nvSpPr>
          <p:cNvPr id="6" name="Slide Number Placeholder 5"/>
          <p:cNvSpPr>
            <a:spLocks noGrp="1"/>
          </p:cNvSpPr>
          <p:nvPr>
            <p:ph type="sldNum" sz="quarter" idx="12"/>
          </p:nvPr>
        </p:nvSpPr>
        <p:spPr>
          <a:xfrm>
            <a:off x="7573166" y="5398640"/>
            <a:ext cx="865613"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80988690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833789" y="4243845"/>
            <a:ext cx="2307831" cy="276940"/>
          </a:xfrm>
          <a:prstGeom prst="rect">
            <a:avLst/>
          </a:prstGeom>
        </p:spPr>
      </p:pic>
      <p:sp>
        <p:nvSpPr>
          <p:cNvPr id="9" name="Rectangle 8"/>
          <p:cNvSpPr/>
          <p:nvPr/>
        </p:nvSpPr>
        <p:spPr>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5" y="2733709"/>
            <a:ext cx="6108101"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510245" y="4394048"/>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pPr/>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941510" y="2750337"/>
            <a:ext cx="878916" cy="1356442"/>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58842357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17" name="Rectangle 16"/>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pPr/>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05799955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086907"/>
            <a:ext cx="7828359"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68" y="4087901"/>
            <a:ext cx="1202248" cy="144270"/>
          </a:xfrm>
          <a:prstGeom prst="rect">
            <a:avLst/>
          </a:prstGeom>
        </p:spPr>
      </p:pic>
      <p:sp>
        <p:nvSpPr>
          <p:cNvPr id="9" name="Rectangle 8"/>
          <p:cNvSpPr/>
          <p:nvPr/>
        </p:nvSpPr>
        <p:spPr>
          <a:xfrm>
            <a:off x="-2" y="2726267"/>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7939371" y="2726267"/>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2" y="2869895"/>
            <a:ext cx="7210395"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510242" y="4232180"/>
            <a:ext cx="7210395"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pPr/>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047096" y="2869904"/>
            <a:ext cx="865613"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519863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10" name="Rectangle 9"/>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0244" y="2336873"/>
            <a:ext cx="3523769"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195594" y="2336873"/>
            <a:ext cx="3525044"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pPr/>
              <a:t>6/17/2021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003910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12" name="Rectangle 11"/>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4" y="753238"/>
            <a:ext cx="7210397"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9767" y="2336882"/>
            <a:ext cx="3354245"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0244" y="3030017"/>
            <a:ext cx="3523766"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365116" y="2336873"/>
            <a:ext cx="3355521"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195594" y="3030017"/>
            <a:ext cx="3525044"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pPr/>
              <a:t>6/17/2021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1292545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8" name="Rectangle 7"/>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pPr/>
              <a:t>6/17/2021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8014691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6" name="Rectangle 5"/>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pPr/>
              <a:t>6/17/2021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00537883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10" name="Rectangle 9"/>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1" y="753227"/>
            <a:ext cx="7210394"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3514385" y="2336880"/>
            <a:ext cx="4206252"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10245" y="2336878"/>
            <a:ext cx="2842559"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pPr/>
              <a:t>6/17/2021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93333391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7828359"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0" y="1971234"/>
            <a:ext cx="1202248" cy="144270"/>
          </a:xfrm>
          <a:prstGeom prst="rect">
            <a:avLst/>
          </a:prstGeom>
        </p:spPr>
      </p:pic>
      <p:sp>
        <p:nvSpPr>
          <p:cNvPr id="8" name="Rectangle 7"/>
          <p:cNvSpPr/>
          <p:nvPr/>
        </p:nvSpPr>
        <p:spPr>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A406071-9FE1-4AA5-BCE5-D771FD9A985A}" type="datetimeFigureOut">
              <a:rPr lang="en-US" smtClean="0"/>
              <a:pPr/>
              <a:t>6/17/2021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36CA48-DC76-4008-AEF8-5C00CC9A8FEF}" type="slidenum">
              <a:rPr lang="en-US" smtClean="0"/>
              <a:pPr/>
              <a:t>‹#›</a:t>
            </a:fld>
            <a:endParaRPr lang="en-US"/>
          </a:p>
        </p:txBody>
      </p:sp>
    </p:spTree>
    <p:extLst>
      <p:ext uri="{BB962C8B-B14F-4D97-AF65-F5344CB8AC3E}">
        <p14:creationId xmlns:p14="http://schemas.microsoft.com/office/powerpoint/2010/main" xmlns="" val="24619560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10" name="Rectangle 9"/>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7" y="753228"/>
            <a:ext cx="7210393"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651254" y="2336874"/>
            <a:ext cx="406938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10242" y="2336879"/>
            <a:ext cx="2907192"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pPr/>
              <a:t>6/17/2021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61206748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5928628"/>
            <a:ext cx="7828359"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5929622"/>
            <a:ext cx="1202248" cy="144270"/>
          </a:xfrm>
          <a:prstGeom prst="rect">
            <a:avLst/>
          </a:prstGeom>
        </p:spPr>
      </p:pic>
      <p:sp>
        <p:nvSpPr>
          <p:cNvPr id="10" name="Rectangle 9"/>
          <p:cNvSpPr/>
          <p:nvPr/>
        </p:nvSpPr>
        <p:spPr>
          <a:xfrm>
            <a:off x="2" y="4567988"/>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4567988"/>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4" y="4711625"/>
            <a:ext cx="7210394"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0244" y="609606"/>
            <a:ext cx="721039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10243" y="5169592"/>
            <a:ext cx="7210397"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pPr/>
              <a:t>6/17/2021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47096" y="4711318"/>
            <a:ext cx="865613"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4806075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5928628"/>
            <a:ext cx="7828359"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5929622"/>
            <a:ext cx="1202248" cy="144270"/>
          </a:xfrm>
          <a:prstGeom prst="rect">
            <a:avLst/>
          </a:prstGeom>
        </p:spPr>
      </p:pic>
      <p:sp>
        <p:nvSpPr>
          <p:cNvPr id="10" name="Rectangle 9"/>
          <p:cNvSpPr/>
          <p:nvPr/>
        </p:nvSpPr>
        <p:spPr>
          <a:xfrm>
            <a:off x="2" y="4567988"/>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4567988"/>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1" y="609597"/>
            <a:ext cx="7210394"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10244" y="4711624"/>
            <a:ext cx="7210394"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pPr/>
              <a:t>6/17/2021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47096" y="4711624"/>
            <a:ext cx="865613"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87452718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5928628"/>
            <a:ext cx="7828359"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5929622"/>
            <a:ext cx="1202248" cy="144270"/>
          </a:xfrm>
          <a:prstGeom prst="rect">
            <a:avLst/>
          </a:prstGeom>
        </p:spPr>
      </p:pic>
      <p:sp>
        <p:nvSpPr>
          <p:cNvPr id="14" name="Rectangle 13"/>
          <p:cNvSpPr/>
          <p:nvPr/>
        </p:nvSpPr>
        <p:spPr>
          <a:xfrm>
            <a:off x="2" y="4567988"/>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7939371" y="4567988"/>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92" y="609607"/>
            <a:ext cx="6539158"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051717" y="3653379"/>
            <a:ext cx="6117434"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510244" y="4711624"/>
            <a:ext cx="7210394"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smtClean="0"/>
              <a:pPr/>
              <a:t>6/17/2021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47096" y="4709934"/>
            <a:ext cx="865613" cy="1090789"/>
          </a:xfrm>
        </p:spPr>
        <p:txBody>
          <a:bodyPr/>
          <a:lstStyle/>
          <a:p>
            <a:fld id="{6D22F896-40B5-4ADD-8801-0D06FADFA095}" type="slidenum">
              <a:rPr lang="en-US" smtClean="0"/>
              <a:pPr/>
              <a:t>‹#›</a:t>
            </a:fld>
            <a:endParaRPr lang="en-US" dirty="0"/>
          </a:p>
        </p:txBody>
      </p:sp>
      <p:sp>
        <p:nvSpPr>
          <p:cNvPr id="16" name="TextBox 15"/>
          <p:cNvSpPr txBox="1"/>
          <p:nvPr/>
        </p:nvSpPr>
        <p:spPr>
          <a:xfrm>
            <a:off x="437679" y="74811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7247107" y="3033524"/>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xmlns="" val="189702307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5928628"/>
            <a:ext cx="7828359"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5929622"/>
            <a:ext cx="1202248" cy="144270"/>
          </a:xfrm>
          <a:prstGeom prst="rect">
            <a:avLst/>
          </a:prstGeom>
        </p:spPr>
      </p:pic>
      <p:sp>
        <p:nvSpPr>
          <p:cNvPr id="11" name="Rectangle 10"/>
          <p:cNvSpPr/>
          <p:nvPr/>
        </p:nvSpPr>
        <p:spPr>
          <a:xfrm>
            <a:off x="2" y="4567988"/>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7939371" y="4567988"/>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3" y="4711624"/>
            <a:ext cx="7210397"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10244" y="5300158"/>
            <a:ext cx="7210397"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smtClean="0"/>
              <a:pPr/>
              <a:t>6/17/2021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47096" y="4709934"/>
            <a:ext cx="865613"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36864631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16" name="Rectangle 15"/>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501917" y="753228"/>
            <a:ext cx="721872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495709" y="2336873"/>
            <a:ext cx="2302526"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10245" y="3022682"/>
            <a:ext cx="2287277"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2967019" y="2336873"/>
            <a:ext cx="229743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2959103" y="3022682"/>
            <a:ext cx="229743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418121" y="2336873"/>
            <a:ext cx="2302519"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418121" y="3022682"/>
            <a:ext cx="2302519"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pPr/>
              <a:t>6/17/2021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435178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17" name="Rectangle 16"/>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510242" y="753228"/>
            <a:ext cx="7210395"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10243" y="4297503"/>
            <a:ext cx="2287279"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10243" y="2336873"/>
            <a:ext cx="2287279"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10243" y="4873765"/>
            <a:ext cx="228727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2959103" y="4297503"/>
            <a:ext cx="229743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2959103" y="2336873"/>
            <a:ext cx="229743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2958092" y="4873764"/>
            <a:ext cx="230047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423013" y="4297503"/>
            <a:ext cx="2297629"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423012" y="2336873"/>
            <a:ext cx="2297629"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422915" y="4873762"/>
            <a:ext cx="2300672"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pPr/>
              <a:t>6/17/2021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59172961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9" name="Rectangle 8"/>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pPr/>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64990371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5448782" y="2040428"/>
            <a:ext cx="5106988" cy="10261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7200781" y="5543436"/>
            <a:ext cx="1602997" cy="1026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7596925" y="609597"/>
            <a:ext cx="80535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241" y="609606"/>
            <a:ext cx="6652503"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105344" y="5936196"/>
            <a:ext cx="2057400" cy="365125"/>
          </a:xfrm>
        </p:spPr>
        <p:txBody>
          <a:bodyPr/>
          <a:lstStyle/>
          <a:p>
            <a:fld id="{6178E61D-D431-422C-9764-11DAFE33AB63}" type="datetimeFigureOut">
              <a:rPr lang="en-US" smtClean="0"/>
              <a:pPr/>
              <a:t>6/17/2021</a:t>
            </a:fld>
            <a:endParaRPr lang="en-US" dirty="0"/>
          </a:p>
        </p:txBody>
      </p:sp>
      <p:sp>
        <p:nvSpPr>
          <p:cNvPr id="5" name="Footer Placeholder 4"/>
          <p:cNvSpPr>
            <a:spLocks noGrp="1"/>
          </p:cNvSpPr>
          <p:nvPr>
            <p:ph type="ftr" sz="quarter" idx="11"/>
          </p:nvPr>
        </p:nvSpPr>
        <p:spPr>
          <a:xfrm>
            <a:off x="510243" y="5936197"/>
            <a:ext cx="4595104" cy="365125"/>
          </a:xfrm>
        </p:spPr>
        <p:txBody>
          <a:bodyPr/>
          <a:lstStyle/>
          <a:p>
            <a:endParaRPr lang="en-US" dirty="0"/>
          </a:p>
        </p:txBody>
      </p:sp>
      <p:sp>
        <p:nvSpPr>
          <p:cNvPr id="6" name="Slide Number Placeholder 5"/>
          <p:cNvSpPr>
            <a:spLocks noGrp="1"/>
          </p:cNvSpPr>
          <p:nvPr>
            <p:ph type="sldNum" sz="quarter" idx="12"/>
          </p:nvPr>
        </p:nvSpPr>
        <p:spPr>
          <a:xfrm>
            <a:off x="7573167" y="5398642"/>
            <a:ext cx="865613"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34454594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939370" y="1971234"/>
            <a:ext cx="1202248" cy="144270"/>
          </a:xfrm>
          <a:prstGeom prst="rect">
            <a:avLst/>
          </a:prstGeom>
        </p:spPr>
      </p:pic>
      <p:sp>
        <p:nvSpPr>
          <p:cNvPr id="6" name="Rectangle 5"/>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AA406071-9FE1-4AA5-BCE5-D771FD9A985A}" type="datetimeFigureOut">
              <a:rPr lang="en-US" smtClean="0"/>
              <a:pPr/>
              <a:t>6/17/2021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36CA48-DC76-4008-AEF8-5C00CC9A8FEF}" type="slidenum">
              <a:rPr lang="en-US" smtClean="0"/>
              <a:pPr/>
              <a:t>‹#›</a:t>
            </a:fld>
            <a:endParaRPr lang="en-US"/>
          </a:p>
        </p:txBody>
      </p:sp>
    </p:spTree>
    <p:extLst>
      <p:ext uri="{BB962C8B-B14F-4D97-AF65-F5344CB8AC3E}">
        <p14:creationId xmlns:p14="http://schemas.microsoft.com/office/powerpoint/2010/main" xmlns="" val="10543147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7828359"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0" y="1971234"/>
            <a:ext cx="1202248" cy="144270"/>
          </a:xfrm>
          <a:prstGeom prst="rect">
            <a:avLst/>
          </a:prstGeom>
        </p:spPr>
      </p:pic>
      <p:sp>
        <p:nvSpPr>
          <p:cNvPr id="10" name="Rectangle 9"/>
          <p:cNvSpPr/>
          <p:nvPr/>
        </p:nvSpPr>
        <p:spPr>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1" y="753227"/>
            <a:ext cx="7210394"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3514385" y="2336874"/>
            <a:ext cx="4206252"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10241" y="2336873"/>
            <a:ext cx="2842559"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406071-9FE1-4AA5-BCE5-D771FD9A985A}" type="datetimeFigureOut">
              <a:rPr lang="en-US" smtClean="0"/>
              <a:pPr/>
              <a:t>6/17/2021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36CA48-DC76-4008-AEF8-5C00CC9A8FEF}" type="slidenum">
              <a:rPr lang="en-US" smtClean="0"/>
              <a:pPr/>
              <a:t>‹#›</a:t>
            </a:fld>
            <a:endParaRPr lang="en-US"/>
          </a:p>
        </p:txBody>
      </p:sp>
    </p:spTree>
    <p:extLst>
      <p:ext uri="{BB962C8B-B14F-4D97-AF65-F5344CB8AC3E}">
        <p14:creationId xmlns:p14="http://schemas.microsoft.com/office/powerpoint/2010/main" xmlns="" val="11418405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7828359"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0" y="1971234"/>
            <a:ext cx="1202248" cy="144270"/>
          </a:xfrm>
          <a:prstGeom prst="rect">
            <a:avLst/>
          </a:prstGeom>
        </p:spPr>
      </p:pic>
      <p:sp>
        <p:nvSpPr>
          <p:cNvPr id="10" name="Rectangle 9"/>
          <p:cNvSpPr/>
          <p:nvPr/>
        </p:nvSpPr>
        <p:spPr>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3" y="753228"/>
            <a:ext cx="7210393"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651250" y="2336874"/>
            <a:ext cx="406938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10242" y="2336874"/>
            <a:ext cx="2907192"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406071-9FE1-4AA5-BCE5-D771FD9A985A}" type="datetimeFigureOut">
              <a:rPr lang="en-US" smtClean="0"/>
              <a:pPr/>
              <a:t>6/17/2021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36CA48-DC76-4008-AEF8-5C00CC9A8FEF}" type="slidenum">
              <a:rPr lang="en-US" smtClean="0"/>
              <a:pPr/>
              <a:t>‹#›</a:t>
            </a:fld>
            <a:endParaRPr lang="en-US"/>
          </a:p>
        </p:txBody>
      </p:sp>
    </p:spTree>
    <p:extLst>
      <p:ext uri="{BB962C8B-B14F-4D97-AF65-F5344CB8AC3E}">
        <p14:creationId xmlns:p14="http://schemas.microsoft.com/office/powerpoint/2010/main" xmlns="" val="32957016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image" Target="../media/image1.png"/><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18" Type="http://schemas.openxmlformats.org/officeDocument/2006/relationships/theme" Target="../theme/theme3.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slideLayout" Target="../slideLayouts/slideLayout51.xml"/><Relationship Id="rId2" Type="http://schemas.openxmlformats.org/officeDocument/2006/relationships/slideLayout" Target="../slideLayouts/slideLayout36.xml"/><Relationship Id="rId16" Type="http://schemas.openxmlformats.org/officeDocument/2006/relationships/slideLayout" Target="../slideLayouts/slideLayout50.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slideLayout" Target="../slideLayouts/slideLayout49.xml"/><Relationship Id="rId10" Type="http://schemas.openxmlformats.org/officeDocument/2006/relationships/slideLayout" Target="../slideLayouts/slideLayout44.xml"/><Relationship Id="rId19" Type="http://schemas.openxmlformats.org/officeDocument/2006/relationships/image" Target="../media/image1.png"/><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slideLayout" Target="../slideLayouts/slideLayout4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slideLayout" Target="../slideLayouts/slideLayout64.xml"/><Relationship Id="rId18" Type="http://schemas.openxmlformats.org/officeDocument/2006/relationships/theme" Target="../theme/theme4.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slideLayout" Target="../slideLayouts/slideLayout63.xml"/><Relationship Id="rId17" Type="http://schemas.openxmlformats.org/officeDocument/2006/relationships/slideLayout" Target="../slideLayouts/slideLayout68.xml"/><Relationship Id="rId2" Type="http://schemas.openxmlformats.org/officeDocument/2006/relationships/slideLayout" Target="../slideLayouts/slideLayout53.xml"/><Relationship Id="rId16" Type="http://schemas.openxmlformats.org/officeDocument/2006/relationships/slideLayout" Target="../slideLayouts/slideLayout67.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5" Type="http://schemas.openxmlformats.org/officeDocument/2006/relationships/slideLayout" Target="../slideLayouts/slideLayout66.xml"/><Relationship Id="rId10" Type="http://schemas.openxmlformats.org/officeDocument/2006/relationships/slideLayout" Target="../slideLayouts/slideLayout61.xml"/><Relationship Id="rId19" Type="http://schemas.openxmlformats.org/officeDocument/2006/relationships/image" Target="../media/image1.png"/><Relationship Id="rId4" Type="http://schemas.openxmlformats.org/officeDocument/2006/relationships/slideLayout" Target="../slideLayouts/slideLayout55.xml"/><Relationship Id="rId9" Type="http://schemas.openxmlformats.org/officeDocument/2006/relationships/slideLayout" Target="../slideLayouts/slideLayout60.xml"/><Relationship Id="rId14"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510241" y="753228"/>
            <a:ext cx="7210396"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10241" y="2336873"/>
            <a:ext cx="7210396"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663236"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A406071-9FE1-4AA5-BCE5-D771FD9A985A}" type="datetimeFigureOut">
              <a:rPr lang="en-US" smtClean="0"/>
              <a:pPr/>
              <a:t>6/17/2021</a:t>
            </a:fld>
            <a:endParaRPr lang="en-US"/>
          </a:p>
        </p:txBody>
      </p:sp>
      <p:sp>
        <p:nvSpPr>
          <p:cNvPr id="5" name="Footer Placeholder 4"/>
          <p:cNvSpPr>
            <a:spLocks noGrp="1"/>
          </p:cNvSpPr>
          <p:nvPr>
            <p:ph type="ftr" sz="quarter" idx="3"/>
          </p:nvPr>
        </p:nvSpPr>
        <p:spPr>
          <a:xfrm>
            <a:off x="510241" y="5936189"/>
            <a:ext cx="5152995"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47092" y="753228"/>
            <a:ext cx="865613"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DE36CA48-DC76-4008-AEF8-5C00CC9A8FEF}" type="slidenum">
              <a:rPr lang="en-US" smtClean="0"/>
              <a:pPr/>
              <a:t>‹#›</a:t>
            </a:fld>
            <a:endParaRPr lang="en-US"/>
          </a:p>
        </p:txBody>
      </p:sp>
    </p:spTree>
    <p:extLst>
      <p:ext uri="{BB962C8B-B14F-4D97-AF65-F5344CB8AC3E}">
        <p14:creationId xmlns:p14="http://schemas.microsoft.com/office/powerpoint/2010/main" xmlns="" val="13762867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510242" y="753228"/>
            <a:ext cx="7210396"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10242" y="2336873"/>
            <a:ext cx="7210396"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663236" y="5936190"/>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pPr/>
              <a:t>6/17/2021</a:t>
            </a:fld>
            <a:endParaRPr lang="en-US" dirty="0"/>
          </a:p>
        </p:txBody>
      </p:sp>
      <p:sp>
        <p:nvSpPr>
          <p:cNvPr id="5" name="Footer Placeholder 4"/>
          <p:cNvSpPr>
            <a:spLocks noGrp="1"/>
          </p:cNvSpPr>
          <p:nvPr>
            <p:ph type="ftr" sz="quarter" idx="3"/>
          </p:nvPr>
        </p:nvSpPr>
        <p:spPr>
          <a:xfrm>
            <a:off x="510242" y="5936191"/>
            <a:ext cx="5152995"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047093" y="753230"/>
            <a:ext cx="865613"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510243" y="753228"/>
            <a:ext cx="7210396"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10243" y="2336873"/>
            <a:ext cx="7210396"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663236" y="5936192"/>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pPr/>
              <a:t>6/17/2021</a:t>
            </a:fld>
            <a:endParaRPr lang="en-US" dirty="0"/>
          </a:p>
        </p:txBody>
      </p:sp>
      <p:sp>
        <p:nvSpPr>
          <p:cNvPr id="5" name="Footer Placeholder 4"/>
          <p:cNvSpPr>
            <a:spLocks noGrp="1"/>
          </p:cNvSpPr>
          <p:nvPr>
            <p:ph type="ftr" sz="quarter" idx="3"/>
          </p:nvPr>
        </p:nvSpPr>
        <p:spPr>
          <a:xfrm>
            <a:off x="510242" y="5936193"/>
            <a:ext cx="5152995"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047094" y="753232"/>
            <a:ext cx="865613"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475826612"/>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510243" y="753228"/>
            <a:ext cx="7210396"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10243" y="2336873"/>
            <a:ext cx="7210396"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663236" y="5936194"/>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pPr/>
              <a:t>6/17/2021</a:t>
            </a:fld>
            <a:endParaRPr lang="en-US" dirty="0"/>
          </a:p>
        </p:txBody>
      </p:sp>
      <p:sp>
        <p:nvSpPr>
          <p:cNvPr id="5" name="Footer Placeholder 4"/>
          <p:cNvSpPr>
            <a:spLocks noGrp="1"/>
          </p:cNvSpPr>
          <p:nvPr>
            <p:ph type="ftr" sz="quarter" idx="3"/>
          </p:nvPr>
        </p:nvSpPr>
        <p:spPr>
          <a:xfrm>
            <a:off x="510242" y="5936195"/>
            <a:ext cx="5152995"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047095" y="753234"/>
            <a:ext cx="865613"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526897659"/>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IP TV</a:t>
            </a:r>
            <a:endParaRPr lang="en-US" dirty="0"/>
          </a:p>
        </p:txBody>
      </p:sp>
      <p:sp>
        <p:nvSpPr>
          <p:cNvPr id="3" name="Subtitle 2"/>
          <p:cNvSpPr>
            <a:spLocks noGrp="1"/>
          </p:cNvSpPr>
          <p:nvPr>
            <p:ph type="subTitle" idx="1"/>
          </p:nvPr>
        </p:nvSpPr>
        <p:spPr/>
        <p:txBody>
          <a:bodyPr>
            <a:normAutofit lnSpcReduction="10000"/>
          </a:bodyPr>
          <a:lstStyle/>
          <a:p>
            <a:r>
              <a:rPr lang="en-US" dirty="0" smtClean="0"/>
              <a:t>Ganesh Kumar Ranjan</a:t>
            </a:r>
          </a:p>
          <a:p>
            <a:r>
              <a:rPr lang="en-US" dirty="0" smtClean="0"/>
              <a:t>Faculty, MJMC,</a:t>
            </a:r>
          </a:p>
          <a:p>
            <a:r>
              <a:rPr lang="en-US" dirty="0" smtClean="0"/>
              <a:t>MMHA&amp;PU</a:t>
            </a:r>
            <a:endParaRPr lang="en-US" dirty="0"/>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1066800"/>
            <a:ext cx="6172200" cy="4616648"/>
          </a:xfrm>
          <a:prstGeom prst="rect">
            <a:avLst/>
          </a:prstGeom>
          <a:noFill/>
        </p:spPr>
        <p:txBody>
          <a:bodyPr wrap="square" rtlCol="0">
            <a:spAutoFit/>
          </a:bodyPr>
          <a:lstStyle/>
          <a:p>
            <a:r>
              <a:rPr lang="en-US" sz="5400" b="1" dirty="0" smtClean="0">
                <a:solidFill>
                  <a:schemeClr val="accent1">
                    <a:lumMod val="50000"/>
                  </a:schemeClr>
                </a:solidFill>
                <a:latin typeface="Baskerville Old Face" pitchFamily="18" charset="0"/>
              </a:rPr>
              <a:t>I</a:t>
            </a:r>
            <a:r>
              <a:rPr lang="en-US" sz="2400" b="1" dirty="0" smtClean="0">
                <a:latin typeface="Baskerville Old Face" pitchFamily="18" charset="0"/>
              </a:rPr>
              <a:t>n </a:t>
            </a:r>
            <a:r>
              <a:rPr lang="en-US" sz="2400" b="1" dirty="0">
                <a:latin typeface="Baskerville Old Face" pitchFamily="18" charset="0"/>
              </a:rPr>
              <a:t>traditional TV viewing, viewer is dependent on the broadcast for the programs and their timing. You cannot watch your favorite programs if you miss the timing. There is only one option of recording the program in advance so that you can replay that at you convenience.  </a:t>
            </a:r>
          </a:p>
          <a:p>
            <a:r>
              <a:rPr lang="en-US" sz="2400" b="1" dirty="0">
                <a:latin typeface="Baskerville Old Face" pitchFamily="18" charset="0"/>
              </a:rPr>
              <a:t>Would not it be better if watching TV were more like viewing programs over web, so that you can choose your programs to watch whenever and wherever you want?</a:t>
            </a:r>
          </a:p>
          <a:p>
            <a:r>
              <a:rPr lang="en-US" sz="2400" b="1" dirty="0">
                <a:latin typeface="Baskerville Old Face" pitchFamily="18" charset="0"/>
              </a:rPr>
              <a:t>IP TV is solution to that</a:t>
            </a:r>
            <a:r>
              <a:rPr lang="en-US" sz="2400" b="1" dirty="0" smtClean="0">
                <a:latin typeface="Baskerville Old Face" pitchFamily="18" charset="0"/>
              </a:rPr>
              <a:t>.</a:t>
            </a:r>
            <a:endParaRPr lang="en-US" sz="2400" b="1" dirty="0">
              <a:latin typeface="Baskerville Old Face" pitchFamily="18" charset="0"/>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IP TV?</a:t>
            </a:r>
            <a:endParaRPr lang="en-US" dirty="0"/>
          </a:p>
        </p:txBody>
      </p:sp>
      <p:sp>
        <p:nvSpPr>
          <p:cNvPr id="3" name="Content Placeholder 2"/>
          <p:cNvSpPr>
            <a:spLocks noGrp="1"/>
          </p:cNvSpPr>
          <p:nvPr>
            <p:ph idx="1"/>
          </p:nvPr>
        </p:nvSpPr>
        <p:spPr>
          <a:xfrm>
            <a:off x="510240" y="2336872"/>
            <a:ext cx="7871759" cy="3911527"/>
          </a:xfrm>
        </p:spPr>
        <p:txBody>
          <a:bodyPr>
            <a:normAutofit lnSpcReduction="10000"/>
          </a:bodyPr>
          <a:lstStyle/>
          <a:p>
            <a:r>
              <a:rPr lang="en-US" b="1" dirty="0" smtClean="0">
                <a:latin typeface="Baskerville Old Face" pitchFamily="18" charset="0"/>
              </a:rPr>
              <a:t>Unlike in traditional broadcast TV, where TV signals comes to the TV set through either a cable or satellite here TV programs are streamed (  downloaded and played almost simultaneously) through internet connection. You can watch programs on a computer, mobile device or with the help of a set-top-box connected between internet connection and your TV set.</a:t>
            </a:r>
          </a:p>
          <a:p>
            <a:r>
              <a:rPr lang="en-US" b="1" dirty="0" smtClean="0">
                <a:latin typeface="Baskerville Old Face" pitchFamily="18" charset="0"/>
              </a:rPr>
              <a:t>IP TV service provider need a sophisticated storage system for all programs and a web style like interface so that people can select the program they want. Programs are encoded in a suitable format so that those have access can decode and receive it.</a:t>
            </a:r>
          </a:p>
          <a:p>
            <a:pPr>
              <a:buNone/>
            </a:pPr>
            <a:endParaRPr lang="en-US" b="1" dirty="0">
              <a:latin typeface="Baskerville Old Face" pitchFamily="18" charset="0"/>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IP TV</a:t>
            </a:r>
            <a:endParaRPr lang="en-US" dirty="0"/>
          </a:p>
        </p:txBody>
      </p:sp>
      <p:sp>
        <p:nvSpPr>
          <p:cNvPr id="3" name="Content Placeholder 2"/>
          <p:cNvSpPr>
            <a:spLocks noGrp="1"/>
          </p:cNvSpPr>
          <p:nvPr>
            <p:ph idx="1"/>
          </p:nvPr>
        </p:nvSpPr>
        <p:spPr/>
        <p:txBody>
          <a:bodyPr/>
          <a:lstStyle/>
          <a:p>
            <a:r>
              <a:rPr lang="en-US" b="1" dirty="0" smtClean="0">
                <a:latin typeface="Baskerville Old Face" pitchFamily="18" charset="0"/>
              </a:rPr>
              <a:t>Video on demand</a:t>
            </a:r>
          </a:p>
          <a:p>
            <a:pPr>
              <a:buNone/>
            </a:pPr>
            <a:r>
              <a:rPr lang="en-US" dirty="0" smtClean="0">
                <a:effectLst/>
                <a:latin typeface="Baskerville Old Face" pitchFamily="18" charset="0"/>
              </a:rPr>
              <a:t>	</a:t>
            </a:r>
            <a:r>
              <a:rPr lang="en-US" dirty="0" err="1" smtClean="0">
                <a:effectLst/>
                <a:latin typeface="Baskerville Old Face" pitchFamily="18" charset="0"/>
              </a:rPr>
              <a:t>eg</a:t>
            </a:r>
            <a:r>
              <a:rPr lang="en-US" dirty="0" smtClean="0">
                <a:effectLst/>
                <a:latin typeface="Baskerville Old Face" pitchFamily="18" charset="0"/>
              </a:rPr>
              <a:t>- Netflix</a:t>
            </a:r>
          </a:p>
          <a:p>
            <a:r>
              <a:rPr lang="en-US" b="1" dirty="0" smtClean="0">
                <a:latin typeface="Baskerville Old Face" pitchFamily="18" charset="0"/>
              </a:rPr>
              <a:t>Time shift IP TV</a:t>
            </a:r>
          </a:p>
          <a:p>
            <a:pPr>
              <a:buNone/>
            </a:pPr>
            <a:r>
              <a:rPr lang="en-US" dirty="0" smtClean="0">
                <a:effectLst/>
                <a:latin typeface="Baskerville Old Face" pitchFamily="18" charset="0"/>
              </a:rPr>
              <a:t>	</a:t>
            </a:r>
            <a:r>
              <a:rPr lang="en-US" dirty="0" err="1" smtClean="0">
                <a:effectLst/>
                <a:latin typeface="Baskerville Old Face" pitchFamily="18" charset="0"/>
              </a:rPr>
              <a:t>eg</a:t>
            </a:r>
            <a:r>
              <a:rPr lang="en-US" dirty="0" smtClean="0">
                <a:effectLst/>
                <a:latin typeface="Baskerville Old Face" pitchFamily="18" charset="0"/>
              </a:rPr>
              <a:t>- </a:t>
            </a:r>
            <a:r>
              <a:rPr lang="en-US" dirty="0" err="1" smtClean="0">
                <a:effectLst/>
                <a:latin typeface="Baskerville Old Face" pitchFamily="18" charset="0"/>
              </a:rPr>
              <a:t>BBCiPlayer</a:t>
            </a:r>
            <a:endParaRPr lang="en-US" dirty="0" smtClean="0">
              <a:effectLst/>
              <a:latin typeface="Baskerville Old Face" pitchFamily="18" charset="0"/>
            </a:endParaRPr>
          </a:p>
          <a:p>
            <a:r>
              <a:rPr lang="en-US" b="1" dirty="0" smtClean="0">
                <a:latin typeface="Baskerville Old Face" pitchFamily="18" charset="0"/>
              </a:rPr>
              <a:t>Live IP TV or IP </a:t>
            </a:r>
            <a:r>
              <a:rPr lang="en-US" b="1" dirty="0" err="1" smtClean="0">
                <a:latin typeface="Baskerville Old Face" pitchFamily="18" charset="0"/>
              </a:rPr>
              <a:t>simulcasting</a:t>
            </a:r>
            <a:endParaRPr lang="en-US" b="1" dirty="0" smtClean="0">
              <a:latin typeface="Baskerville Old Face" pitchFamily="18" charset="0"/>
            </a:endParaRPr>
          </a:p>
          <a:p>
            <a:pPr>
              <a:buNone/>
            </a:pPr>
            <a:r>
              <a:rPr lang="en-US" b="1" dirty="0" smtClean="0">
                <a:latin typeface="Baskerville Old Face" pitchFamily="18" charset="0"/>
              </a:rPr>
              <a:t>	</a:t>
            </a:r>
            <a:r>
              <a:rPr lang="en-US" dirty="0" err="1" smtClean="0">
                <a:effectLst/>
                <a:latin typeface="Baskerville Old Face" pitchFamily="18" charset="0"/>
              </a:rPr>
              <a:t>eg</a:t>
            </a:r>
            <a:r>
              <a:rPr lang="en-US" dirty="0" smtClean="0">
                <a:effectLst/>
                <a:latin typeface="Baskerville Old Face" pitchFamily="18" charset="0"/>
              </a:rPr>
              <a:t>-sports related streaming</a:t>
            </a:r>
            <a:endParaRPr lang="en-US" dirty="0">
              <a:effectLst/>
              <a:latin typeface="Baskerville Old Face" pitchFamily="18" charset="0"/>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1143000"/>
            <a:ext cx="6019800" cy="4893647"/>
          </a:xfrm>
          <a:prstGeom prst="rect">
            <a:avLst/>
          </a:prstGeom>
          <a:noFill/>
        </p:spPr>
        <p:txBody>
          <a:bodyPr wrap="square" rtlCol="0">
            <a:spAutoFit/>
          </a:bodyPr>
          <a:lstStyle/>
          <a:p>
            <a:r>
              <a:rPr lang="en-US" sz="2400" b="1" dirty="0" smtClean="0">
                <a:latin typeface="Baskerville Old Face" pitchFamily="18" charset="0"/>
              </a:rPr>
              <a:t>The union government in </a:t>
            </a:r>
            <a:r>
              <a:rPr lang="en-US" sz="2400" b="1" dirty="0">
                <a:latin typeface="Baskerville Old Face" pitchFamily="18" charset="0"/>
              </a:rPr>
              <a:t>S</a:t>
            </a:r>
            <a:r>
              <a:rPr lang="en-US" sz="2400" b="1" dirty="0" smtClean="0">
                <a:latin typeface="Baskerville Old Face" pitchFamily="18" charset="0"/>
              </a:rPr>
              <a:t>eptember 2008 has  bring a policy on  IPTV enabling distribution of over 500 satellite channels through the telecom and cable TV network.</a:t>
            </a:r>
          </a:p>
          <a:p>
            <a:r>
              <a:rPr lang="en-US" sz="2400" b="1" dirty="0" smtClean="0">
                <a:latin typeface="Baskerville Old Face" pitchFamily="18" charset="0"/>
              </a:rPr>
              <a:t>This will enable </a:t>
            </a:r>
            <a:r>
              <a:rPr lang="en-US" sz="2400" b="1" dirty="0">
                <a:latin typeface="Baskerville Old Face" pitchFamily="18" charset="0"/>
              </a:rPr>
              <a:t>I</a:t>
            </a:r>
            <a:r>
              <a:rPr lang="en-US" sz="2400" b="1" dirty="0" smtClean="0">
                <a:latin typeface="Baskerville Old Face" pitchFamily="18" charset="0"/>
              </a:rPr>
              <a:t>ndian viewer with digital experience and various value added service and interactive services.</a:t>
            </a:r>
          </a:p>
          <a:p>
            <a:r>
              <a:rPr lang="en-US" sz="2400" b="1" dirty="0" smtClean="0">
                <a:latin typeface="Baskerville Old Face" pitchFamily="18" charset="0"/>
              </a:rPr>
              <a:t>Poor broadband speed hurt the development of IPTV as India Has only small number of house with fast broadband connection.</a:t>
            </a:r>
          </a:p>
          <a:p>
            <a:r>
              <a:rPr lang="en-US" sz="2400" b="1" dirty="0" smtClean="0">
                <a:latin typeface="Baskerville Old Face" pitchFamily="18" charset="0"/>
              </a:rPr>
              <a:t>IPTV in longer time may make possible to enable all three services TV, Telephone and Internet  a single entity. </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2438400"/>
            <a:ext cx="4648200" cy="762000"/>
          </a:xfrm>
        </p:spPr>
        <p:txBody>
          <a:bodyPr>
            <a:noAutofit/>
          </a:bodyPr>
          <a:lstStyle/>
          <a:p>
            <a:r>
              <a:rPr lang="en-US" sz="5400" b="1" dirty="0" smtClean="0">
                <a:solidFill>
                  <a:schemeClr val="accent1">
                    <a:lumMod val="50000"/>
                  </a:schemeClr>
                </a:solidFill>
                <a:effectLst>
                  <a:outerShdw blurRad="38100" dist="38100" dir="2700000" algn="tl">
                    <a:srgbClr val="000000">
                      <a:alpha val="43137"/>
                    </a:srgbClr>
                  </a:outerShdw>
                </a:effectLst>
                <a:latin typeface="a Agreement Signature" pitchFamily="50" charset="0"/>
              </a:rPr>
              <a:t>Thank You</a:t>
            </a:r>
            <a:endParaRPr lang="en-US" sz="5400" b="1" dirty="0">
              <a:solidFill>
                <a:schemeClr val="accent1">
                  <a:lumMod val="50000"/>
                </a:schemeClr>
              </a:solidFill>
              <a:effectLst>
                <a:outerShdw blurRad="38100" dist="38100" dir="2700000" algn="tl">
                  <a:srgbClr val="000000">
                    <a:alpha val="43137"/>
                  </a:srgbClr>
                </a:outerShdw>
              </a:effectLst>
              <a:latin typeface="a Agreement Signature" pitchFamily="50" charset="0"/>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heme/theme1.xml><?xml version="1.0" encoding="utf-8"?>
<a:theme xmlns:a="http://schemas.openxmlformats.org/drawingml/2006/main" name="1_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B587E4A9-1405-4B4F-8BC3-512EE08D2EBF}"/>
    </a:ext>
  </a:extLst>
</a:theme>
</file>

<file path=ppt/theme/theme2.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0CBE056-4EF4-4D92-969E-947779DA7AAA}"/>
    </a:ext>
  </a:extLst>
</a:theme>
</file>

<file path=ppt/theme/theme3.xml><?xml version="1.0" encoding="utf-8"?>
<a:theme xmlns:a="http://schemas.openxmlformats.org/drawingml/2006/main" name="2_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7DC10E3-4FF5-456B-A359-A0F378C1E5FB}"/>
    </a:ext>
  </a:extLst>
</a:theme>
</file>

<file path=ppt/theme/theme4.xml><?xml version="1.0" encoding="utf-8"?>
<a:theme xmlns:a="http://schemas.openxmlformats.org/drawingml/2006/main" name="3_Berli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7D30EEFE-7128-4DE5-8A0D-8D4EF32CB0AF}"/>
    </a:ext>
  </a:extLst>
</a:theme>
</file>

<file path=docProps/app.xml><?xml version="1.0" encoding="utf-8"?>
<Properties xmlns="http://schemas.openxmlformats.org/officeDocument/2006/extended-properties" xmlns:vt="http://schemas.openxmlformats.org/officeDocument/2006/docPropsVTypes">
  <Template>tf00001054_wac</Template>
  <TotalTime>27</TotalTime>
  <Words>307</Words>
  <Application>Microsoft Office PowerPoint</Application>
  <PresentationFormat>On-screen Show (4:3)</PresentationFormat>
  <Paragraphs>22</Paragraphs>
  <Slides>6</Slides>
  <Notes>0</Notes>
  <HiddenSlides>0</HiddenSlides>
  <MMClips>0</MMClips>
  <ScaleCrop>false</ScaleCrop>
  <HeadingPairs>
    <vt:vector size="4" baseType="variant">
      <vt:variant>
        <vt:lpstr>Theme</vt:lpstr>
      </vt:variant>
      <vt:variant>
        <vt:i4>4</vt:i4>
      </vt:variant>
      <vt:variant>
        <vt:lpstr>Slide Titles</vt:lpstr>
      </vt:variant>
      <vt:variant>
        <vt:i4>6</vt:i4>
      </vt:variant>
    </vt:vector>
  </HeadingPairs>
  <TitlesOfParts>
    <vt:vector size="10" baseType="lpstr">
      <vt:lpstr>1_Berlin</vt:lpstr>
      <vt:lpstr>Berlin</vt:lpstr>
      <vt:lpstr>2_Berlin</vt:lpstr>
      <vt:lpstr>3_Berlin</vt:lpstr>
      <vt:lpstr>IP TV</vt:lpstr>
      <vt:lpstr>Slide 2</vt:lpstr>
      <vt:lpstr>What is IP TV?</vt:lpstr>
      <vt:lpstr>Types of IP TV</vt:lpstr>
      <vt:lpstr>Slide 5</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 TV</dc:title>
  <dc:creator>Lenovo</dc:creator>
  <cp:lastModifiedBy>Lenovo</cp:lastModifiedBy>
  <cp:revision>5</cp:revision>
  <dcterms:created xsi:type="dcterms:W3CDTF">2021-06-17T10:05:34Z</dcterms:created>
  <dcterms:modified xsi:type="dcterms:W3CDTF">2021-06-17T10:34:31Z</dcterms:modified>
</cp:coreProperties>
</file>