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6BBBF3B-7305-4CAD-98F5-65E52CD9B6D1}" type="datetimeFigureOut">
              <a:rPr lang="en-US" smtClean="0"/>
              <a:t>8/8/2021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31BE9F-2552-43E8-A10F-D2FD76C99484}"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6BBBF3B-7305-4CAD-98F5-65E52CD9B6D1}" type="datetimeFigureOut">
              <a:rPr lang="en-US" smtClean="0"/>
              <a:t>8/8/2021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31BE9F-2552-43E8-A10F-D2FD76C99484}"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6BBBF3B-7305-4CAD-98F5-65E52CD9B6D1}" type="datetimeFigureOut">
              <a:rPr lang="en-US" smtClean="0"/>
              <a:t>8/8/2021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31BE9F-2552-43E8-A10F-D2FD76C99484}"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6BBBF3B-7305-4CAD-98F5-65E52CD9B6D1}" type="datetimeFigureOut">
              <a:rPr lang="en-US" smtClean="0"/>
              <a:t>8/8/2021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31BE9F-2552-43E8-A10F-D2FD76C99484}"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6BBBF3B-7305-4CAD-98F5-65E52CD9B6D1}" type="datetimeFigureOut">
              <a:rPr lang="en-US" smtClean="0"/>
              <a:t>8/8/2021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31BE9F-2552-43E8-A10F-D2FD76C99484}"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6BBBF3B-7305-4CAD-98F5-65E52CD9B6D1}" type="datetimeFigureOut">
              <a:rPr lang="en-US" smtClean="0"/>
              <a:t>8/8/2021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631BE9F-2552-43E8-A10F-D2FD76C99484}"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6BBBF3B-7305-4CAD-98F5-65E52CD9B6D1}" type="datetimeFigureOut">
              <a:rPr lang="en-US" smtClean="0"/>
              <a:t>8/8/2021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631BE9F-2552-43E8-A10F-D2FD76C99484}"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6BBBF3B-7305-4CAD-98F5-65E52CD9B6D1}" type="datetimeFigureOut">
              <a:rPr lang="en-US" smtClean="0"/>
              <a:t>8/8/2021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631BE9F-2552-43E8-A10F-D2FD76C99484}"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6BBBF3B-7305-4CAD-98F5-65E52CD9B6D1}" type="datetimeFigureOut">
              <a:rPr lang="en-US" smtClean="0"/>
              <a:t>8/8/2021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631BE9F-2552-43E8-A10F-D2FD76C99484}"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6BBBF3B-7305-4CAD-98F5-65E52CD9B6D1}" type="datetimeFigureOut">
              <a:rPr lang="en-US" smtClean="0"/>
              <a:t>8/8/2021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631BE9F-2552-43E8-A10F-D2FD76C99484}"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6BBBF3B-7305-4CAD-98F5-65E52CD9B6D1}" type="datetimeFigureOut">
              <a:rPr lang="en-US" smtClean="0"/>
              <a:t>8/8/2021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631BE9F-2552-43E8-A10F-D2FD76C99484}"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6BBBF3B-7305-4CAD-98F5-65E52CD9B6D1}" type="datetimeFigureOut">
              <a:rPr lang="en-US" smtClean="0"/>
              <a:t>8/8/2021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631BE9F-2552-43E8-A10F-D2FD76C99484}"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IN" b="1" dirty="0">
                <a:solidFill>
                  <a:srgbClr val="00B0F0"/>
                </a:solidFill>
              </a:rPr>
              <a:t>CAJ (computer assisted journalism)</a:t>
            </a:r>
            <a:endParaRPr lang="en-US" dirty="0">
              <a:solidFill>
                <a:srgbClr val="00B0F0"/>
              </a:solidFill>
            </a:endParaRPr>
          </a:p>
        </p:txBody>
      </p:sp>
      <p:sp>
        <p:nvSpPr>
          <p:cNvPr id="3" name="Subtitle 2"/>
          <p:cNvSpPr>
            <a:spLocks noGrp="1"/>
          </p:cNvSpPr>
          <p:nvPr>
            <p:ph type="subTitle" idx="1"/>
          </p:nvPr>
        </p:nvSpPr>
        <p:spPr/>
        <p:txBody>
          <a:bodyPr>
            <a:normAutofit/>
          </a:bodyPr>
          <a:lstStyle/>
          <a:p>
            <a:pPr>
              <a:spcBef>
                <a:spcPts val="0"/>
              </a:spcBef>
            </a:pPr>
            <a:r>
              <a:rPr lang="en-US" sz="2800" dirty="0" err="1" smtClean="0">
                <a:solidFill>
                  <a:srgbClr val="00B0F0"/>
                </a:solidFill>
              </a:rPr>
              <a:t>Ganesh</a:t>
            </a:r>
            <a:r>
              <a:rPr lang="en-US" sz="2800" dirty="0" smtClean="0">
                <a:solidFill>
                  <a:srgbClr val="00B0F0"/>
                </a:solidFill>
              </a:rPr>
              <a:t> Kumar </a:t>
            </a:r>
            <a:r>
              <a:rPr lang="en-US" sz="2800" dirty="0" err="1" smtClean="0">
                <a:solidFill>
                  <a:srgbClr val="00B0F0"/>
                </a:solidFill>
              </a:rPr>
              <a:t>Ranjan</a:t>
            </a:r>
            <a:endParaRPr lang="en-US" sz="2800" dirty="0" smtClean="0">
              <a:solidFill>
                <a:srgbClr val="00B0F0"/>
              </a:solidFill>
            </a:endParaRPr>
          </a:p>
          <a:p>
            <a:pPr>
              <a:spcBef>
                <a:spcPts val="0"/>
              </a:spcBef>
            </a:pPr>
            <a:r>
              <a:rPr lang="en-US" sz="2800" dirty="0" smtClean="0">
                <a:solidFill>
                  <a:srgbClr val="00B0F0"/>
                </a:solidFill>
              </a:rPr>
              <a:t>Faculty, MJMC,</a:t>
            </a:r>
          </a:p>
          <a:p>
            <a:pPr>
              <a:spcBef>
                <a:spcPts val="0"/>
              </a:spcBef>
            </a:pPr>
            <a:r>
              <a:rPr lang="en-US" sz="2800" dirty="0" smtClean="0">
                <a:solidFill>
                  <a:srgbClr val="00B0F0"/>
                </a:solidFill>
              </a:rPr>
              <a:t>MMHA&amp;PU</a:t>
            </a:r>
            <a:endParaRPr lang="en-US" sz="2800" dirty="0">
              <a:solidFill>
                <a:srgbClr val="00B0F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a:t>CAJ </a:t>
            </a:r>
            <a:endParaRPr lang="en-US" dirty="0"/>
          </a:p>
        </p:txBody>
      </p:sp>
      <p:sp>
        <p:nvSpPr>
          <p:cNvPr id="3" name="Content Placeholder 2"/>
          <p:cNvSpPr>
            <a:spLocks noGrp="1"/>
          </p:cNvSpPr>
          <p:nvPr>
            <p:ph idx="1"/>
          </p:nvPr>
        </p:nvSpPr>
        <p:spPr/>
        <p:txBody>
          <a:bodyPr>
            <a:normAutofit fontScale="92500"/>
          </a:bodyPr>
          <a:lstStyle/>
          <a:p>
            <a:r>
              <a:rPr lang="en-IN" dirty="0"/>
              <a:t>It is difficult to imagine today’s newsroom without computers. Now a day’s computer is not only used for page making, graphics and design but also it is widely used for reporting and collecting data. </a:t>
            </a:r>
            <a:endParaRPr lang="en-IN" dirty="0" smtClean="0"/>
          </a:p>
          <a:p>
            <a:r>
              <a:rPr lang="en-IN" dirty="0" smtClean="0"/>
              <a:t>Journalists </a:t>
            </a:r>
            <a:r>
              <a:rPr lang="en-IN" dirty="0"/>
              <a:t>are using internet as source to gather information and conducting interviews. So in present </a:t>
            </a:r>
            <a:r>
              <a:rPr lang="en-IN" dirty="0" smtClean="0"/>
              <a:t>circumstances </a:t>
            </a:r>
            <a:r>
              <a:rPr lang="en-IN" dirty="0"/>
              <a:t>it is very important for the journalists to know, how to use computer</a:t>
            </a:r>
            <a:r>
              <a:rPr lang="en-IN" dirty="0" smtClean="0"/>
              <a:t>.</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IN" dirty="0" err="1" smtClean="0"/>
              <a:t>Debrook</a:t>
            </a:r>
            <a:r>
              <a:rPr lang="en-IN" dirty="0" smtClean="0"/>
              <a:t> divides whole range of work into four major categories. These are:</a:t>
            </a:r>
            <a:r>
              <a:rPr lang="en-US" dirty="0" smtClean="0"/>
              <a:t/>
            </a:r>
            <a:br>
              <a:rPr lang="en-US" dirty="0" smtClean="0"/>
            </a:br>
            <a:endParaRPr lang="en-US" dirty="0" smtClean="0"/>
          </a:p>
          <a:p>
            <a:pPr lvl="0"/>
            <a:r>
              <a:rPr lang="en-IN" dirty="0" smtClean="0"/>
              <a:t>Reporting</a:t>
            </a:r>
            <a:endParaRPr lang="en-US" dirty="0"/>
          </a:p>
          <a:p>
            <a:pPr lvl="0"/>
            <a:r>
              <a:rPr lang="en-IN" dirty="0"/>
              <a:t>Research</a:t>
            </a:r>
            <a:endParaRPr lang="en-US" dirty="0"/>
          </a:p>
          <a:p>
            <a:pPr lvl="0"/>
            <a:r>
              <a:rPr lang="en-IN" dirty="0"/>
              <a:t>Reference</a:t>
            </a:r>
            <a:endParaRPr lang="en-US" dirty="0"/>
          </a:p>
          <a:p>
            <a:pPr lvl="0"/>
            <a:r>
              <a:rPr lang="en-IN" dirty="0"/>
              <a:t>Rendezvous</a:t>
            </a:r>
            <a:endParaRPr lang="en-US" dirty="0"/>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b="1" dirty="0" smtClean="0"/>
              <a:t>Reporting</a:t>
            </a:r>
            <a:endParaRPr lang="en-US" dirty="0"/>
          </a:p>
        </p:txBody>
      </p:sp>
      <p:sp>
        <p:nvSpPr>
          <p:cNvPr id="3" name="Content Placeholder 2"/>
          <p:cNvSpPr>
            <a:spLocks noGrp="1"/>
          </p:cNvSpPr>
          <p:nvPr>
            <p:ph idx="1"/>
          </p:nvPr>
        </p:nvSpPr>
        <p:spPr/>
        <p:txBody>
          <a:bodyPr/>
          <a:lstStyle/>
          <a:p>
            <a:r>
              <a:rPr lang="en-IN" dirty="0"/>
              <a:t>Internet is being widely used by reporters for reporting. They keep searching for new information from one listserv to another, from one chat room to another. They keep tracking breaking stories online and if they find any story suitable for in depth coverage they take up the story.</a:t>
            </a:r>
            <a:endParaRPr lang="en-US" dirty="0"/>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10000"/>
          </a:bodyPr>
          <a:lstStyle/>
          <a:p>
            <a:pPr>
              <a:buNone/>
            </a:pPr>
            <a:r>
              <a:rPr lang="en-IN" b="1" dirty="0" smtClean="0"/>
              <a:t>	Blogs/social </a:t>
            </a:r>
            <a:r>
              <a:rPr lang="en-IN" b="1" dirty="0"/>
              <a:t>networking sites</a:t>
            </a:r>
            <a:endParaRPr lang="en-US" dirty="0"/>
          </a:p>
          <a:p>
            <a:r>
              <a:rPr lang="en-IN" dirty="0"/>
              <a:t>Personal blogs and personal accounts on social networking sites have also become a vital source of information. They keep following popular personalities and get information and pictures uploaded. Recently, when </a:t>
            </a:r>
            <a:r>
              <a:rPr lang="en-IN" dirty="0" err="1"/>
              <a:t>Ritesh</a:t>
            </a:r>
            <a:r>
              <a:rPr lang="en-IN" dirty="0"/>
              <a:t> </a:t>
            </a:r>
            <a:r>
              <a:rPr lang="en-IN" dirty="0" err="1"/>
              <a:t>deshmukh</a:t>
            </a:r>
            <a:r>
              <a:rPr lang="en-IN" dirty="0"/>
              <a:t> get married with </a:t>
            </a:r>
            <a:r>
              <a:rPr lang="en-IN" dirty="0" err="1"/>
              <a:t>Genelia</a:t>
            </a:r>
            <a:r>
              <a:rPr lang="en-IN" dirty="0"/>
              <a:t>, pictures were first uploaded on twitter. many personalities write their blogs regularly. </a:t>
            </a:r>
            <a:r>
              <a:rPr lang="en-IN" dirty="0" err="1"/>
              <a:t>Amitabh</a:t>
            </a:r>
            <a:r>
              <a:rPr lang="en-IN" dirty="0"/>
              <a:t> </a:t>
            </a:r>
            <a:r>
              <a:rPr lang="en-IN" dirty="0" err="1" smtClean="0"/>
              <a:t>bacchhan</a:t>
            </a:r>
            <a:r>
              <a:rPr lang="en-IN" dirty="0" smtClean="0"/>
              <a:t> </a:t>
            </a:r>
            <a:r>
              <a:rPr lang="en-IN" dirty="0"/>
              <a:t>keeps writing on his blog. When he underwent surgery, he kept updating from hospitals about his health condition.</a:t>
            </a:r>
            <a:endParaRPr lang="en-US" dirty="0"/>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791200"/>
          </a:xfrm>
        </p:spPr>
        <p:txBody>
          <a:bodyPr>
            <a:normAutofit fontScale="77500" lnSpcReduction="20000"/>
          </a:bodyPr>
          <a:lstStyle/>
          <a:p>
            <a:pPr lvl="1"/>
            <a:r>
              <a:rPr lang="en-IN" b="1" dirty="0"/>
              <a:t>Emails</a:t>
            </a:r>
            <a:endParaRPr lang="en-US" dirty="0"/>
          </a:p>
          <a:p>
            <a:r>
              <a:rPr lang="en-IN" dirty="0"/>
              <a:t>Journalists are using email for gathering information. Email has following advantages:</a:t>
            </a:r>
            <a:endParaRPr lang="en-US" dirty="0"/>
          </a:p>
          <a:p>
            <a:pPr lvl="1"/>
            <a:r>
              <a:rPr lang="en-IN" b="1" dirty="0"/>
              <a:t>Convenience-</a:t>
            </a:r>
            <a:r>
              <a:rPr lang="en-IN" dirty="0"/>
              <a:t> it shrinks distance and speed up the communication. It is not possible to cover the entire globe. Email expands the horizon of sources geographically. Thorough email journalist can contact and take interview very easily. He can gather information from every part of the world.</a:t>
            </a:r>
            <a:endParaRPr lang="en-US" dirty="0"/>
          </a:p>
          <a:p>
            <a:pPr lvl="1"/>
            <a:r>
              <a:rPr lang="en-IN" b="1" dirty="0"/>
              <a:t>Less expansive- </a:t>
            </a:r>
            <a:r>
              <a:rPr lang="en-IN" dirty="0"/>
              <a:t>Email saves time and money. It is very useful for small organizations that are not able to bear the huge cost. Through email pictures, graphics and article can be easily obtained. Now, there is no need to fax the picture and post the text. Now it can easily be sent via email with greater speed without losing the quality of picture if sent via fax.</a:t>
            </a:r>
            <a:endParaRPr lang="en-US" dirty="0"/>
          </a:p>
          <a:p>
            <a:pPr lvl="1"/>
            <a:r>
              <a:rPr lang="en-IN" b="1" dirty="0"/>
              <a:t>Allows the writer to edit before sending</a:t>
            </a:r>
            <a:endParaRPr lang="en-US" dirty="0"/>
          </a:p>
          <a:p>
            <a:r>
              <a:rPr lang="en-IN" dirty="0"/>
              <a:t>Email provides another opportunity to writer reassess his writing before sending, while in telephonic conversation it is not possible. So it provides depth to the interview</a:t>
            </a:r>
            <a:r>
              <a:rPr lang="en-IN" dirty="0" smtClean="0"/>
              <a:t>.</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TotalTime>
  <Words>325</Words>
  <Application>Microsoft Office PowerPoint</Application>
  <PresentationFormat>On-screen Show (4:3)</PresentationFormat>
  <Paragraphs>22</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CAJ (computer assisted journalism)</vt:lpstr>
      <vt:lpstr>CAJ </vt:lpstr>
      <vt:lpstr>Slide 3</vt:lpstr>
      <vt:lpstr>Reporting</vt:lpstr>
      <vt:lpstr>Slide 5</vt:lpstr>
      <vt:lpstr>Slide 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CAJ (computer assisted journalism)</dc:title>
  <dc:creator>Lenovo</dc:creator>
  <cp:lastModifiedBy>Lenovo</cp:lastModifiedBy>
  <cp:revision>1</cp:revision>
  <dcterms:created xsi:type="dcterms:W3CDTF">2021-08-08T08:56:37Z</dcterms:created>
  <dcterms:modified xsi:type="dcterms:W3CDTF">2021-08-08T09:02:06Z</dcterms:modified>
</cp:coreProperties>
</file>